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  <a:srgbClr val="E6E6E6"/>
    <a:srgbClr val="FFFFFF"/>
    <a:srgbClr val="1D9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of accident at various settings</a:t>
            </a:r>
          </a:p>
        </c:rich>
      </c:tx>
      <c:layout>
        <c:manualLayout>
          <c:xMode val="edge"/>
          <c:yMode val="edge"/>
          <c:x val="0.28060150098425196"/>
          <c:y val="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of accident at various settings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Sheet1!$A$2:$A$12</c:f>
              <c:strCache>
                <c:ptCount val="11"/>
                <c:pt idx="0">
                  <c:v>Laboratory</c:v>
                </c:pt>
                <c:pt idx="1">
                  <c:v>Fueling station</c:v>
                </c:pt>
                <c:pt idx="2">
                  <c:v>Commerical Facility</c:v>
                </c:pt>
                <c:pt idx="3">
                  <c:v>power plant</c:v>
                </c:pt>
                <c:pt idx="4">
                  <c:v>hydrogen tube trailer</c:v>
                </c:pt>
                <c:pt idx="5">
                  <c:v>Nuclear waste facility</c:v>
                </c:pt>
                <c:pt idx="6">
                  <c:v>H2 Storage facility</c:v>
                </c:pt>
                <c:pt idx="7">
                  <c:v>Chemical plant</c:v>
                </c:pt>
                <c:pt idx="8">
                  <c:v>Refinery</c:v>
                </c:pt>
                <c:pt idx="9">
                  <c:v>Battery charging facility </c:v>
                </c:pt>
                <c:pt idx="10">
                  <c:v>other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32</c:v>
                </c:pt>
                <c:pt idx="1">
                  <c:v>9</c:v>
                </c:pt>
                <c:pt idx="2">
                  <c:v>9</c:v>
                </c:pt>
                <c:pt idx="3">
                  <c:v>8</c:v>
                </c:pt>
                <c:pt idx="4">
                  <c:v>7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43-4C09-8135-09B3C053E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A933C4-273A-4432-B95B-D17DD5AE63EC}" type="doc">
      <dgm:prSet loTypeId="urn:microsoft.com/office/officeart/2005/8/layout/gear1" loCatId="relationship" qsTypeId="urn:microsoft.com/office/officeart/2005/8/quickstyle/simple5" qsCatId="simple" csTypeId="urn:microsoft.com/office/officeart/2005/8/colors/accent1_2" csCatId="accent1" phldr="1"/>
      <dgm:spPr/>
    </dgm:pt>
    <dgm:pt modelId="{26F2E815-3AC0-4AFD-8F92-B9A150FC0C6B}">
      <dgm:prSet phldrT="[Text]"/>
      <dgm:spPr/>
      <dgm:t>
        <a:bodyPr/>
        <a:lstStyle/>
        <a:p>
          <a:r>
            <a:rPr lang="en-US" dirty="0"/>
            <a:t>Deployed technology/field Monitoring</a:t>
          </a:r>
          <a:endParaRPr lang="en-IN" dirty="0"/>
        </a:p>
      </dgm:t>
    </dgm:pt>
    <dgm:pt modelId="{776F8C03-EFC7-48A7-B016-96BEE594C907}" type="parTrans" cxnId="{F82BD7D0-B95F-400C-B483-7DBDA31C6A7C}">
      <dgm:prSet/>
      <dgm:spPr/>
      <dgm:t>
        <a:bodyPr/>
        <a:lstStyle/>
        <a:p>
          <a:endParaRPr lang="en-IN"/>
        </a:p>
      </dgm:t>
    </dgm:pt>
    <dgm:pt modelId="{6917E96C-5AC3-45A2-8E13-552679E50F3A}" type="sibTrans" cxnId="{F82BD7D0-B95F-400C-B483-7DBDA31C6A7C}">
      <dgm:prSet/>
      <dgm:spPr/>
      <dgm:t>
        <a:bodyPr/>
        <a:lstStyle/>
        <a:p>
          <a:endParaRPr lang="en-IN"/>
        </a:p>
      </dgm:t>
    </dgm:pt>
    <dgm:pt modelId="{0D70A763-BBC4-4F14-B918-A8BABD224A73}">
      <dgm:prSet phldrT="[Text]"/>
      <dgm:spPr/>
      <dgm:t>
        <a:bodyPr/>
        <a:lstStyle/>
        <a:p>
          <a:r>
            <a:rPr lang="en-US" dirty="0"/>
            <a:t>Codes and standards</a:t>
          </a:r>
          <a:endParaRPr lang="en-IN" dirty="0"/>
        </a:p>
      </dgm:t>
    </dgm:pt>
    <dgm:pt modelId="{53F42427-1D12-4388-B4AA-B0DF4DD52563}" type="parTrans" cxnId="{E01D5C7C-20BA-4D4A-A8C8-38DA3A032A33}">
      <dgm:prSet/>
      <dgm:spPr/>
      <dgm:t>
        <a:bodyPr/>
        <a:lstStyle/>
        <a:p>
          <a:endParaRPr lang="en-IN"/>
        </a:p>
      </dgm:t>
    </dgm:pt>
    <dgm:pt modelId="{2DE73885-1501-47D4-84C4-E8CA3529B875}" type="sibTrans" cxnId="{E01D5C7C-20BA-4D4A-A8C8-38DA3A032A33}">
      <dgm:prSet/>
      <dgm:spPr/>
      <dgm:t>
        <a:bodyPr/>
        <a:lstStyle/>
        <a:p>
          <a:endParaRPr lang="en-IN"/>
        </a:p>
      </dgm:t>
    </dgm:pt>
    <dgm:pt modelId="{E74B35FB-98F2-466E-A732-4A216A8F0596}">
      <dgm:prSet phldrT="[Text]"/>
      <dgm:spPr/>
      <dgm:t>
        <a:bodyPr/>
        <a:lstStyle/>
        <a:p>
          <a:r>
            <a:rPr lang="en-US" dirty="0"/>
            <a:t>Research and testing/field</a:t>
          </a:r>
        </a:p>
        <a:p>
          <a:r>
            <a:rPr lang="en-US" dirty="0"/>
            <a:t>Monitoring results</a:t>
          </a:r>
          <a:endParaRPr lang="en-IN" dirty="0"/>
        </a:p>
      </dgm:t>
    </dgm:pt>
    <dgm:pt modelId="{6F3DC98C-EC4A-4A13-9265-2B9F316A37A8}" type="parTrans" cxnId="{20D586EB-3874-4F99-B8C2-C98BAAF4E7AA}">
      <dgm:prSet/>
      <dgm:spPr/>
      <dgm:t>
        <a:bodyPr/>
        <a:lstStyle/>
        <a:p>
          <a:endParaRPr lang="en-IN"/>
        </a:p>
      </dgm:t>
    </dgm:pt>
    <dgm:pt modelId="{2A0647D1-EF93-4725-977D-72EF5CB4B90B}" type="sibTrans" cxnId="{20D586EB-3874-4F99-B8C2-C98BAAF4E7AA}">
      <dgm:prSet/>
      <dgm:spPr/>
      <dgm:t>
        <a:bodyPr/>
        <a:lstStyle/>
        <a:p>
          <a:endParaRPr lang="en-IN"/>
        </a:p>
      </dgm:t>
    </dgm:pt>
    <dgm:pt modelId="{372EC1B9-76FF-4B0E-9ED3-9A563EE23C55}" type="pres">
      <dgm:prSet presAssocID="{4EA933C4-273A-4432-B95B-D17DD5AE63E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7F3358C-9A3D-482F-B977-D6A3BA432144}" type="pres">
      <dgm:prSet presAssocID="{26F2E815-3AC0-4AFD-8F92-B9A150FC0C6B}" presName="gear1" presStyleLbl="node1" presStyleIdx="0" presStyleCnt="3">
        <dgm:presLayoutVars>
          <dgm:chMax val="1"/>
          <dgm:bulletEnabled val="1"/>
        </dgm:presLayoutVars>
      </dgm:prSet>
      <dgm:spPr/>
    </dgm:pt>
    <dgm:pt modelId="{0C70B669-4F9D-462E-9396-13148BCD6089}" type="pres">
      <dgm:prSet presAssocID="{26F2E815-3AC0-4AFD-8F92-B9A150FC0C6B}" presName="gear1srcNode" presStyleLbl="node1" presStyleIdx="0" presStyleCnt="3"/>
      <dgm:spPr/>
    </dgm:pt>
    <dgm:pt modelId="{7A1F1402-0913-49B4-8C75-BD4637460D85}" type="pres">
      <dgm:prSet presAssocID="{26F2E815-3AC0-4AFD-8F92-B9A150FC0C6B}" presName="gear1dstNode" presStyleLbl="node1" presStyleIdx="0" presStyleCnt="3"/>
      <dgm:spPr/>
    </dgm:pt>
    <dgm:pt modelId="{BDA13AC8-5099-4E2E-9BCA-F2158D39233E}" type="pres">
      <dgm:prSet presAssocID="{0D70A763-BBC4-4F14-B918-A8BABD224A73}" presName="gear2" presStyleLbl="node1" presStyleIdx="1" presStyleCnt="3">
        <dgm:presLayoutVars>
          <dgm:chMax val="1"/>
          <dgm:bulletEnabled val="1"/>
        </dgm:presLayoutVars>
      </dgm:prSet>
      <dgm:spPr/>
    </dgm:pt>
    <dgm:pt modelId="{D17FC00F-4041-4DCA-8354-91697DFD099D}" type="pres">
      <dgm:prSet presAssocID="{0D70A763-BBC4-4F14-B918-A8BABD224A73}" presName="gear2srcNode" presStyleLbl="node1" presStyleIdx="1" presStyleCnt="3"/>
      <dgm:spPr/>
    </dgm:pt>
    <dgm:pt modelId="{25A4AEBD-B959-4A6C-AEA1-0187A207BC53}" type="pres">
      <dgm:prSet presAssocID="{0D70A763-BBC4-4F14-B918-A8BABD224A73}" presName="gear2dstNode" presStyleLbl="node1" presStyleIdx="1" presStyleCnt="3"/>
      <dgm:spPr/>
    </dgm:pt>
    <dgm:pt modelId="{07257181-1ABB-4FC7-B8A3-6843EFDA0D4A}" type="pres">
      <dgm:prSet presAssocID="{E74B35FB-98F2-466E-A732-4A216A8F0596}" presName="gear3" presStyleLbl="node1" presStyleIdx="2" presStyleCnt="3"/>
      <dgm:spPr/>
    </dgm:pt>
    <dgm:pt modelId="{6A27C2D0-8C48-4DC8-80E7-7F5FE519DDCB}" type="pres">
      <dgm:prSet presAssocID="{E74B35FB-98F2-466E-A732-4A216A8F0596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36FBBC1-03E4-4A8B-917C-0393C249D32B}" type="pres">
      <dgm:prSet presAssocID="{E74B35FB-98F2-466E-A732-4A216A8F0596}" presName="gear3srcNode" presStyleLbl="node1" presStyleIdx="2" presStyleCnt="3"/>
      <dgm:spPr/>
    </dgm:pt>
    <dgm:pt modelId="{6413586A-1528-4A25-8983-5FE11119D692}" type="pres">
      <dgm:prSet presAssocID="{E74B35FB-98F2-466E-A732-4A216A8F0596}" presName="gear3dstNode" presStyleLbl="node1" presStyleIdx="2" presStyleCnt="3"/>
      <dgm:spPr/>
    </dgm:pt>
    <dgm:pt modelId="{147C13CE-9445-498A-8A10-16269F02A08E}" type="pres">
      <dgm:prSet presAssocID="{6917E96C-5AC3-45A2-8E13-552679E50F3A}" presName="connector1" presStyleLbl="sibTrans2D1" presStyleIdx="0" presStyleCnt="3"/>
      <dgm:spPr/>
    </dgm:pt>
    <dgm:pt modelId="{F90FBBF0-D01E-4762-8FE4-1D8E617FC5F9}" type="pres">
      <dgm:prSet presAssocID="{2DE73885-1501-47D4-84C4-E8CA3529B875}" presName="connector2" presStyleLbl="sibTrans2D1" presStyleIdx="1" presStyleCnt="3"/>
      <dgm:spPr/>
    </dgm:pt>
    <dgm:pt modelId="{60F832B8-29A6-42BF-A853-83D2FAB6E60B}" type="pres">
      <dgm:prSet presAssocID="{2A0647D1-EF93-4725-977D-72EF5CB4B90B}" presName="connector3" presStyleLbl="sibTrans2D1" presStyleIdx="2" presStyleCnt="3"/>
      <dgm:spPr/>
    </dgm:pt>
  </dgm:ptLst>
  <dgm:cxnLst>
    <dgm:cxn modelId="{FBD8262F-3C3D-4413-B672-53831C4A9608}" type="presOf" srcId="{2DE73885-1501-47D4-84C4-E8CA3529B875}" destId="{F90FBBF0-D01E-4762-8FE4-1D8E617FC5F9}" srcOrd="0" destOrd="0" presId="urn:microsoft.com/office/officeart/2005/8/layout/gear1"/>
    <dgm:cxn modelId="{6BB27D37-51EB-4F0C-BE55-0D08D04A5CB8}" type="presOf" srcId="{0D70A763-BBC4-4F14-B918-A8BABD224A73}" destId="{D17FC00F-4041-4DCA-8354-91697DFD099D}" srcOrd="1" destOrd="0" presId="urn:microsoft.com/office/officeart/2005/8/layout/gear1"/>
    <dgm:cxn modelId="{428C4B3A-D3B5-4ED5-B9DB-72F1B821AB6A}" type="presOf" srcId="{26F2E815-3AC0-4AFD-8F92-B9A150FC0C6B}" destId="{7A1F1402-0913-49B4-8C75-BD4637460D85}" srcOrd="2" destOrd="0" presId="urn:microsoft.com/office/officeart/2005/8/layout/gear1"/>
    <dgm:cxn modelId="{E93D1345-0AD7-43E4-A99A-3F06B9DA1BCB}" type="presOf" srcId="{0D70A763-BBC4-4F14-B918-A8BABD224A73}" destId="{25A4AEBD-B959-4A6C-AEA1-0187A207BC53}" srcOrd="2" destOrd="0" presId="urn:microsoft.com/office/officeart/2005/8/layout/gear1"/>
    <dgm:cxn modelId="{1E36106D-DBA2-4E01-83FB-4E5FECA4C0E9}" type="presOf" srcId="{E74B35FB-98F2-466E-A732-4A216A8F0596}" destId="{E36FBBC1-03E4-4A8B-917C-0393C249D32B}" srcOrd="2" destOrd="0" presId="urn:microsoft.com/office/officeart/2005/8/layout/gear1"/>
    <dgm:cxn modelId="{FBE5B24D-D4BE-4F82-9193-C6A6A1916E1B}" type="presOf" srcId="{E74B35FB-98F2-466E-A732-4A216A8F0596}" destId="{6413586A-1528-4A25-8983-5FE11119D692}" srcOrd="3" destOrd="0" presId="urn:microsoft.com/office/officeart/2005/8/layout/gear1"/>
    <dgm:cxn modelId="{E228EF72-4CCC-4AB0-A5D8-E8CA09604D89}" type="presOf" srcId="{E74B35FB-98F2-466E-A732-4A216A8F0596}" destId="{6A27C2D0-8C48-4DC8-80E7-7F5FE519DDCB}" srcOrd="1" destOrd="0" presId="urn:microsoft.com/office/officeart/2005/8/layout/gear1"/>
    <dgm:cxn modelId="{D9C20958-C83D-4E52-A442-F89E7131006F}" type="presOf" srcId="{26F2E815-3AC0-4AFD-8F92-B9A150FC0C6B}" destId="{07F3358C-9A3D-482F-B977-D6A3BA432144}" srcOrd="0" destOrd="0" presId="urn:microsoft.com/office/officeart/2005/8/layout/gear1"/>
    <dgm:cxn modelId="{E01D5C7C-20BA-4D4A-A8C8-38DA3A032A33}" srcId="{4EA933C4-273A-4432-B95B-D17DD5AE63EC}" destId="{0D70A763-BBC4-4F14-B918-A8BABD224A73}" srcOrd="1" destOrd="0" parTransId="{53F42427-1D12-4388-B4AA-B0DF4DD52563}" sibTransId="{2DE73885-1501-47D4-84C4-E8CA3529B875}"/>
    <dgm:cxn modelId="{695CCD88-1C63-4A75-83DD-D2ED9DCAC5B8}" type="presOf" srcId="{E74B35FB-98F2-466E-A732-4A216A8F0596}" destId="{07257181-1ABB-4FC7-B8A3-6843EFDA0D4A}" srcOrd="0" destOrd="0" presId="urn:microsoft.com/office/officeart/2005/8/layout/gear1"/>
    <dgm:cxn modelId="{AAC20795-7FB8-447E-A116-EF7783FF153A}" type="presOf" srcId="{0D70A763-BBC4-4F14-B918-A8BABD224A73}" destId="{BDA13AC8-5099-4E2E-9BCA-F2158D39233E}" srcOrd="0" destOrd="0" presId="urn:microsoft.com/office/officeart/2005/8/layout/gear1"/>
    <dgm:cxn modelId="{F82BD7D0-B95F-400C-B483-7DBDA31C6A7C}" srcId="{4EA933C4-273A-4432-B95B-D17DD5AE63EC}" destId="{26F2E815-3AC0-4AFD-8F92-B9A150FC0C6B}" srcOrd="0" destOrd="0" parTransId="{776F8C03-EFC7-48A7-B016-96BEE594C907}" sibTransId="{6917E96C-5AC3-45A2-8E13-552679E50F3A}"/>
    <dgm:cxn modelId="{4610E2DB-C230-428F-B5D8-CFDADA05756C}" type="presOf" srcId="{6917E96C-5AC3-45A2-8E13-552679E50F3A}" destId="{147C13CE-9445-498A-8A10-16269F02A08E}" srcOrd="0" destOrd="0" presId="urn:microsoft.com/office/officeart/2005/8/layout/gear1"/>
    <dgm:cxn modelId="{D29C24E2-D97F-4BED-B6C2-232BB6D3E2CD}" type="presOf" srcId="{4EA933C4-273A-4432-B95B-D17DD5AE63EC}" destId="{372EC1B9-76FF-4B0E-9ED3-9A563EE23C55}" srcOrd="0" destOrd="0" presId="urn:microsoft.com/office/officeart/2005/8/layout/gear1"/>
    <dgm:cxn modelId="{83D14BE5-0820-47CF-A5C0-B9C2752FCB1F}" type="presOf" srcId="{2A0647D1-EF93-4725-977D-72EF5CB4B90B}" destId="{60F832B8-29A6-42BF-A853-83D2FAB6E60B}" srcOrd="0" destOrd="0" presId="urn:microsoft.com/office/officeart/2005/8/layout/gear1"/>
    <dgm:cxn modelId="{B39CABE7-C764-49E4-8902-8001C5A64B93}" type="presOf" srcId="{26F2E815-3AC0-4AFD-8F92-B9A150FC0C6B}" destId="{0C70B669-4F9D-462E-9396-13148BCD6089}" srcOrd="1" destOrd="0" presId="urn:microsoft.com/office/officeart/2005/8/layout/gear1"/>
    <dgm:cxn modelId="{20D586EB-3874-4F99-B8C2-C98BAAF4E7AA}" srcId="{4EA933C4-273A-4432-B95B-D17DD5AE63EC}" destId="{E74B35FB-98F2-466E-A732-4A216A8F0596}" srcOrd="2" destOrd="0" parTransId="{6F3DC98C-EC4A-4A13-9265-2B9F316A37A8}" sibTransId="{2A0647D1-EF93-4725-977D-72EF5CB4B90B}"/>
    <dgm:cxn modelId="{2A2B0C3E-67A1-4B26-8101-3CF6677A104C}" type="presParOf" srcId="{372EC1B9-76FF-4B0E-9ED3-9A563EE23C55}" destId="{07F3358C-9A3D-482F-B977-D6A3BA432144}" srcOrd="0" destOrd="0" presId="urn:microsoft.com/office/officeart/2005/8/layout/gear1"/>
    <dgm:cxn modelId="{0DB173A9-C443-4229-8DCA-8DA375F28382}" type="presParOf" srcId="{372EC1B9-76FF-4B0E-9ED3-9A563EE23C55}" destId="{0C70B669-4F9D-462E-9396-13148BCD6089}" srcOrd="1" destOrd="0" presId="urn:microsoft.com/office/officeart/2005/8/layout/gear1"/>
    <dgm:cxn modelId="{E74B99A5-DDE7-42A5-B445-042E3374BCA4}" type="presParOf" srcId="{372EC1B9-76FF-4B0E-9ED3-9A563EE23C55}" destId="{7A1F1402-0913-49B4-8C75-BD4637460D85}" srcOrd="2" destOrd="0" presId="urn:microsoft.com/office/officeart/2005/8/layout/gear1"/>
    <dgm:cxn modelId="{6E004A22-2828-41CC-873F-D68B53B14CAE}" type="presParOf" srcId="{372EC1B9-76FF-4B0E-9ED3-9A563EE23C55}" destId="{BDA13AC8-5099-4E2E-9BCA-F2158D39233E}" srcOrd="3" destOrd="0" presId="urn:microsoft.com/office/officeart/2005/8/layout/gear1"/>
    <dgm:cxn modelId="{ED749383-7D2A-45D9-8AD5-F15110692817}" type="presParOf" srcId="{372EC1B9-76FF-4B0E-9ED3-9A563EE23C55}" destId="{D17FC00F-4041-4DCA-8354-91697DFD099D}" srcOrd="4" destOrd="0" presId="urn:microsoft.com/office/officeart/2005/8/layout/gear1"/>
    <dgm:cxn modelId="{1CA1B231-9561-452E-AB8C-BA37886C5F5D}" type="presParOf" srcId="{372EC1B9-76FF-4B0E-9ED3-9A563EE23C55}" destId="{25A4AEBD-B959-4A6C-AEA1-0187A207BC53}" srcOrd="5" destOrd="0" presId="urn:microsoft.com/office/officeart/2005/8/layout/gear1"/>
    <dgm:cxn modelId="{A616EECC-1D31-4CE5-ACF5-D171CABEB344}" type="presParOf" srcId="{372EC1B9-76FF-4B0E-9ED3-9A563EE23C55}" destId="{07257181-1ABB-4FC7-B8A3-6843EFDA0D4A}" srcOrd="6" destOrd="0" presId="urn:microsoft.com/office/officeart/2005/8/layout/gear1"/>
    <dgm:cxn modelId="{6F3E76AD-7876-437C-AEFE-71AFF7717CDF}" type="presParOf" srcId="{372EC1B9-76FF-4B0E-9ED3-9A563EE23C55}" destId="{6A27C2D0-8C48-4DC8-80E7-7F5FE519DDCB}" srcOrd="7" destOrd="0" presId="urn:microsoft.com/office/officeart/2005/8/layout/gear1"/>
    <dgm:cxn modelId="{2B918AB8-7723-4E7C-92ED-0B7D3F38AEDF}" type="presParOf" srcId="{372EC1B9-76FF-4B0E-9ED3-9A563EE23C55}" destId="{E36FBBC1-03E4-4A8B-917C-0393C249D32B}" srcOrd="8" destOrd="0" presId="urn:microsoft.com/office/officeart/2005/8/layout/gear1"/>
    <dgm:cxn modelId="{57CA7DF9-8D3A-4E93-A4A2-2E3DC9D6D9C2}" type="presParOf" srcId="{372EC1B9-76FF-4B0E-9ED3-9A563EE23C55}" destId="{6413586A-1528-4A25-8983-5FE11119D692}" srcOrd="9" destOrd="0" presId="urn:microsoft.com/office/officeart/2005/8/layout/gear1"/>
    <dgm:cxn modelId="{49840E32-A212-4712-B9E0-D80E95FD9F8B}" type="presParOf" srcId="{372EC1B9-76FF-4B0E-9ED3-9A563EE23C55}" destId="{147C13CE-9445-498A-8A10-16269F02A08E}" srcOrd="10" destOrd="0" presId="urn:microsoft.com/office/officeart/2005/8/layout/gear1"/>
    <dgm:cxn modelId="{760B2647-0B04-4D41-BC44-24A3426DD5C9}" type="presParOf" srcId="{372EC1B9-76FF-4B0E-9ED3-9A563EE23C55}" destId="{F90FBBF0-D01E-4762-8FE4-1D8E617FC5F9}" srcOrd="11" destOrd="0" presId="urn:microsoft.com/office/officeart/2005/8/layout/gear1"/>
    <dgm:cxn modelId="{31350B8E-6A7E-4B9F-BDD7-3A0B2FF39B07}" type="presParOf" srcId="{372EC1B9-76FF-4B0E-9ED3-9A563EE23C55}" destId="{60F832B8-29A6-42BF-A853-83D2FAB6E60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7E205E-EB4E-4D34-A7D7-C7B1A091A9D5}" type="doc">
      <dgm:prSet loTypeId="urn:microsoft.com/office/officeart/2005/8/layout/pyramid1" loCatId="pyramid" qsTypeId="urn:microsoft.com/office/officeart/2005/8/quickstyle/3d1" qsCatId="3D" csTypeId="urn:microsoft.com/office/officeart/2005/8/colors/accent1_2" csCatId="accent1" phldr="1"/>
      <dgm:spPr/>
    </dgm:pt>
    <dgm:pt modelId="{7ECFAE6A-3499-49BF-A863-DEC7B198696E}">
      <dgm:prSet phldrT="[Text]"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Building</a:t>
          </a:r>
        </a:p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and</a:t>
          </a:r>
        </a:p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Fire codes</a:t>
          </a:r>
          <a:endParaRPr lang="en-IN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5BEDE2-2A81-4E50-808C-F2759B464601}" type="parTrans" cxnId="{EDA2D696-84CE-4E87-96DE-F3CEE82EFCBA}">
      <dgm:prSet/>
      <dgm:spPr/>
      <dgm:t>
        <a:bodyPr/>
        <a:lstStyle/>
        <a:p>
          <a:endParaRPr lang="en-IN"/>
        </a:p>
      </dgm:t>
    </dgm:pt>
    <dgm:pt modelId="{006DE91A-D03B-46F0-A008-60A59BBE6E5F}" type="sibTrans" cxnId="{EDA2D696-84CE-4E87-96DE-F3CEE82EFCBA}">
      <dgm:prSet/>
      <dgm:spPr/>
      <dgm:t>
        <a:bodyPr/>
        <a:lstStyle/>
        <a:p>
          <a:endParaRPr lang="en-IN"/>
        </a:p>
      </dgm:t>
    </dgm:pt>
    <dgm:pt modelId="{BD1AB763-D6A0-451A-9E71-99F51A4191E5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Technology specific codes and standards</a:t>
          </a:r>
          <a:endParaRPr lang="en-IN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AC11B2-D063-47D6-90A6-1264966CA80B}" type="parTrans" cxnId="{12B63C15-5F61-42DD-A42F-C8DCA06B7400}">
      <dgm:prSet/>
      <dgm:spPr/>
      <dgm:t>
        <a:bodyPr/>
        <a:lstStyle/>
        <a:p>
          <a:endParaRPr lang="en-IN"/>
        </a:p>
      </dgm:t>
    </dgm:pt>
    <dgm:pt modelId="{90761BD9-A1CD-46F0-AC57-EF927F6CB58D}" type="sibTrans" cxnId="{12B63C15-5F61-42DD-A42F-C8DCA06B7400}">
      <dgm:prSet/>
      <dgm:spPr/>
      <dgm:t>
        <a:bodyPr/>
        <a:lstStyle/>
        <a:p>
          <a:endParaRPr lang="en-IN"/>
        </a:p>
      </dgm:t>
    </dgm:pt>
    <dgm:pt modelId="{A9301591-D712-4A4E-BCEA-054104C0EADB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Component standards</a:t>
          </a:r>
          <a:endParaRPr lang="en-IN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0C7A96-6663-40DB-985C-9F264B6B1072}" type="parTrans" cxnId="{6DFBF0DF-DF83-40DB-8635-F52D354085B4}">
      <dgm:prSet/>
      <dgm:spPr/>
      <dgm:t>
        <a:bodyPr/>
        <a:lstStyle/>
        <a:p>
          <a:endParaRPr lang="en-IN"/>
        </a:p>
      </dgm:t>
    </dgm:pt>
    <dgm:pt modelId="{D479BFBF-C1DB-4567-9630-E3791F988A1C}" type="sibTrans" cxnId="{6DFBF0DF-DF83-40DB-8635-F52D354085B4}">
      <dgm:prSet/>
      <dgm:spPr/>
      <dgm:t>
        <a:bodyPr/>
        <a:lstStyle/>
        <a:p>
          <a:endParaRPr lang="en-IN"/>
        </a:p>
      </dgm:t>
    </dgm:pt>
    <dgm:pt modelId="{60105B42-532C-44A1-BD31-2E3919291D22}" type="pres">
      <dgm:prSet presAssocID="{257E205E-EB4E-4D34-A7D7-C7B1A091A9D5}" presName="Name0" presStyleCnt="0">
        <dgm:presLayoutVars>
          <dgm:dir/>
          <dgm:animLvl val="lvl"/>
          <dgm:resizeHandles val="exact"/>
        </dgm:presLayoutVars>
      </dgm:prSet>
      <dgm:spPr/>
    </dgm:pt>
    <dgm:pt modelId="{DBFED798-CC23-45CA-835B-540E93A89886}" type="pres">
      <dgm:prSet presAssocID="{7ECFAE6A-3499-49BF-A863-DEC7B198696E}" presName="Name8" presStyleCnt="0"/>
      <dgm:spPr/>
    </dgm:pt>
    <dgm:pt modelId="{BD890051-F6EB-4A3F-8E52-A2BB5AC2F732}" type="pres">
      <dgm:prSet presAssocID="{7ECFAE6A-3499-49BF-A863-DEC7B198696E}" presName="level" presStyleLbl="node1" presStyleIdx="0" presStyleCnt="3">
        <dgm:presLayoutVars>
          <dgm:chMax val="1"/>
          <dgm:bulletEnabled val="1"/>
        </dgm:presLayoutVars>
      </dgm:prSet>
      <dgm:spPr/>
    </dgm:pt>
    <dgm:pt modelId="{F85501C0-681D-4F10-8249-255768C94255}" type="pres">
      <dgm:prSet presAssocID="{7ECFAE6A-3499-49BF-A863-DEC7B198696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31CAE9D-6972-4746-92B9-A996467A7AE1}" type="pres">
      <dgm:prSet presAssocID="{BD1AB763-D6A0-451A-9E71-99F51A4191E5}" presName="Name8" presStyleCnt="0"/>
      <dgm:spPr/>
    </dgm:pt>
    <dgm:pt modelId="{D0AA3020-D815-4310-BBD0-882A1078412B}" type="pres">
      <dgm:prSet presAssocID="{BD1AB763-D6A0-451A-9E71-99F51A4191E5}" presName="level" presStyleLbl="node1" presStyleIdx="1" presStyleCnt="3">
        <dgm:presLayoutVars>
          <dgm:chMax val="1"/>
          <dgm:bulletEnabled val="1"/>
        </dgm:presLayoutVars>
      </dgm:prSet>
      <dgm:spPr/>
    </dgm:pt>
    <dgm:pt modelId="{D32BB57D-C98A-4BC8-AEE4-795D7EF26481}" type="pres">
      <dgm:prSet presAssocID="{BD1AB763-D6A0-451A-9E71-99F51A4191E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061F38B-58BD-4590-A19C-9EA4650FFA4E}" type="pres">
      <dgm:prSet presAssocID="{A9301591-D712-4A4E-BCEA-054104C0EADB}" presName="Name8" presStyleCnt="0"/>
      <dgm:spPr/>
    </dgm:pt>
    <dgm:pt modelId="{12D4C1B6-A6AE-42B1-B141-62800F7B14CC}" type="pres">
      <dgm:prSet presAssocID="{A9301591-D712-4A4E-BCEA-054104C0EADB}" presName="level" presStyleLbl="node1" presStyleIdx="2" presStyleCnt="3">
        <dgm:presLayoutVars>
          <dgm:chMax val="1"/>
          <dgm:bulletEnabled val="1"/>
        </dgm:presLayoutVars>
      </dgm:prSet>
      <dgm:spPr/>
    </dgm:pt>
    <dgm:pt modelId="{F4110FF8-3F5A-4025-AD6C-4D0B9FFE3575}" type="pres">
      <dgm:prSet presAssocID="{A9301591-D712-4A4E-BCEA-054104C0EAD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479A511-ECBF-4673-98F5-2CDAD1ACEEA4}" type="presOf" srcId="{257E205E-EB4E-4D34-A7D7-C7B1A091A9D5}" destId="{60105B42-532C-44A1-BD31-2E3919291D22}" srcOrd="0" destOrd="0" presId="urn:microsoft.com/office/officeart/2005/8/layout/pyramid1"/>
    <dgm:cxn modelId="{12B63C15-5F61-42DD-A42F-C8DCA06B7400}" srcId="{257E205E-EB4E-4D34-A7D7-C7B1A091A9D5}" destId="{BD1AB763-D6A0-451A-9E71-99F51A4191E5}" srcOrd="1" destOrd="0" parTransId="{2CAC11B2-D063-47D6-90A6-1264966CA80B}" sibTransId="{90761BD9-A1CD-46F0-AC57-EF927F6CB58D}"/>
    <dgm:cxn modelId="{D98E2B30-BB93-4C7C-BD38-5F8E60735986}" type="presOf" srcId="{A9301591-D712-4A4E-BCEA-054104C0EADB}" destId="{F4110FF8-3F5A-4025-AD6C-4D0B9FFE3575}" srcOrd="1" destOrd="0" presId="urn:microsoft.com/office/officeart/2005/8/layout/pyramid1"/>
    <dgm:cxn modelId="{D2569E39-9E84-4732-9A2F-3C7D5B1AB2F9}" type="presOf" srcId="{BD1AB763-D6A0-451A-9E71-99F51A4191E5}" destId="{D0AA3020-D815-4310-BBD0-882A1078412B}" srcOrd="0" destOrd="0" presId="urn:microsoft.com/office/officeart/2005/8/layout/pyramid1"/>
    <dgm:cxn modelId="{951D7169-9C45-4754-B9E4-5DE0B5EC409A}" type="presOf" srcId="{7ECFAE6A-3499-49BF-A863-DEC7B198696E}" destId="{BD890051-F6EB-4A3F-8E52-A2BB5AC2F732}" srcOrd="0" destOrd="0" presId="urn:microsoft.com/office/officeart/2005/8/layout/pyramid1"/>
    <dgm:cxn modelId="{814BC687-C54A-4623-A414-B2191161C360}" type="presOf" srcId="{BD1AB763-D6A0-451A-9E71-99F51A4191E5}" destId="{D32BB57D-C98A-4BC8-AEE4-795D7EF26481}" srcOrd="1" destOrd="0" presId="urn:microsoft.com/office/officeart/2005/8/layout/pyramid1"/>
    <dgm:cxn modelId="{35DF2A8C-6EAE-4044-B018-A201A4A1270E}" type="presOf" srcId="{7ECFAE6A-3499-49BF-A863-DEC7B198696E}" destId="{F85501C0-681D-4F10-8249-255768C94255}" srcOrd="1" destOrd="0" presId="urn:microsoft.com/office/officeart/2005/8/layout/pyramid1"/>
    <dgm:cxn modelId="{5AFE7F8E-3533-4F4B-86E4-B6889628A369}" type="presOf" srcId="{A9301591-D712-4A4E-BCEA-054104C0EADB}" destId="{12D4C1B6-A6AE-42B1-B141-62800F7B14CC}" srcOrd="0" destOrd="0" presId="urn:microsoft.com/office/officeart/2005/8/layout/pyramid1"/>
    <dgm:cxn modelId="{EDA2D696-84CE-4E87-96DE-F3CEE82EFCBA}" srcId="{257E205E-EB4E-4D34-A7D7-C7B1A091A9D5}" destId="{7ECFAE6A-3499-49BF-A863-DEC7B198696E}" srcOrd="0" destOrd="0" parTransId="{F65BEDE2-2A81-4E50-808C-F2759B464601}" sibTransId="{006DE91A-D03B-46F0-A008-60A59BBE6E5F}"/>
    <dgm:cxn modelId="{6DFBF0DF-DF83-40DB-8635-F52D354085B4}" srcId="{257E205E-EB4E-4D34-A7D7-C7B1A091A9D5}" destId="{A9301591-D712-4A4E-BCEA-054104C0EADB}" srcOrd="2" destOrd="0" parTransId="{920C7A96-6663-40DB-985C-9F264B6B1072}" sibTransId="{D479BFBF-C1DB-4567-9630-E3791F988A1C}"/>
    <dgm:cxn modelId="{DDE42708-2C94-40DF-8213-4E23B7275F8E}" type="presParOf" srcId="{60105B42-532C-44A1-BD31-2E3919291D22}" destId="{DBFED798-CC23-45CA-835B-540E93A89886}" srcOrd="0" destOrd="0" presId="urn:microsoft.com/office/officeart/2005/8/layout/pyramid1"/>
    <dgm:cxn modelId="{4521E710-A9F3-49E2-AA44-5DB23AC24EF9}" type="presParOf" srcId="{DBFED798-CC23-45CA-835B-540E93A89886}" destId="{BD890051-F6EB-4A3F-8E52-A2BB5AC2F732}" srcOrd="0" destOrd="0" presId="urn:microsoft.com/office/officeart/2005/8/layout/pyramid1"/>
    <dgm:cxn modelId="{8CCD32B3-6A1C-4B6B-9D7E-A2C3207CAE02}" type="presParOf" srcId="{DBFED798-CC23-45CA-835B-540E93A89886}" destId="{F85501C0-681D-4F10-8249-255768C94255}" srcOrd="1" destOrd="0" presId="urn:microsoft.com/office/officeart/2005/8/layout/pyramid1"/>
    <dgm:cxn modelId="{F5148675-B464-4775-90CA-330AF5D8BECC}" type="presParOf" srcId="{60105B42-532C-44A1-BD31-2E3919291D22}" destId="{831CAE9D-6972-4746-92B9-A996467A7AE1}" srcOrd="1" destOrd="0" presId="urn:microsoft.com/office/officeart/2005/8/layout/pyramid1"/>
    <dgm:cxn modelId="{D082758B-FFB0-40BD-B452-061E0FFA57BC}" type="presParOf" srcId="{831CAE9D-6972-4746-92B9-A996467A7AE1}" destId="{D0AA3020-D815-4310-BBD0-882A1078412B}" srcOrd="0" destOrd="0" presId="urn:microsoft.com/office/officeart/2005/8/layout/pyramid1"/>
    <dgm:cxn modelId="{E4E3D67A-4BB5-4D64-8CEF-C6BB5A8A172F}" type="presParOf" srcId="{831CAE9D-6972-4746-92B9-A996467A7AE1}" destId="{D32BB57D-C98A-4BC8-AEE4-795D7EF26481}" srcOrd="1" destOrd="0" presId="urn:microsoft.com/office/officeart/2005/8/layout/pyramid1"/>
    <dgm:cxn modelId="{D335634B-1B29-432E-A1BB-3142C0188640}" type="presParOf" srcId="{60105B42-532C-44A1-BD31-2E3919291D22}" destId="{7061F38B-58BD-4590-A19C-9EA4650FFA4E}" srcOrd="2" destOrd="0" presId="urn:microsoft.com/office/officeart/2005/8/layout/pyramid1"/>
    <dgm:cxn modelId="{409DEFCA-6A35-4BD8-A4B2-E66E753DB9EC}" type="presParOf" srcId="{7061F38B-58BD-4590-A19C-9EA4650FFA4E}" destId="{12D4C1B6-A6AE-42B1-B141-62800F7B14CC}" srcOrd="0" destOrd="0" presId="urn:microsoft.com/office/officeart/2005/8/layout/pyramid1"/>
    <dgm:cxn modelId="{7CD6BA45-1F9C-4751-9F05-FD4F7F71184C}" type="presParOf" srcId="{7061F38B-58BD-4590-A19C-9EA4650FFA4E}" destId="{F4110FF8-3F5A-4025-AD6C-4D0B9FFE357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3358C-9A3D-482F-B977-D6A3BA432144}">
      <dsp:nvSpPr>
        <dsp:cNvPr id="0" name=""/>
        <dsp:cNvSpPr/>
      </dsp:nvSpPr>
      <dsp:spPr>
        <a:xfrm>
          <a:off x="2334849" y="1500974"/>
          <a:ext cx="1834524" cy="1834524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Deployed technology/field Monitoring</a:t>
          </a:r>
          <a:endParaRPr lang="en-IN" sz="1000" kern="1200" dirty="0"/>
        </a:p>
      </dsp:txBody>
      <dsp:txXfrm>
        <a:off x="2703670" y="1930702"/>
        <a:ext cx="1096882" cy="942984"/>
      </dsp:txXfrm>
    </dsp:sp>
    <dsp:sp modelId="{BDA13AC8-5099-4E2E-9BCA-F2158D39233E}">
      <dsp:nvSpPr>
        <dsp:cNvPr id="0" name=""/>
        <dsp:cNvSpPr/>
      </dsp:nvSpPr>
      <dsp:spPr>
        <a:xfrm>
          <a:off x="1267489" y="1067359"/>
          <a:ext cx="1334199" cy="1334199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Codes and standards</a:t>
          </a:r>
          <a:endParaRPr lang="en-IN" sz="1000" kern="1200" dirty="0"/>
        </a:p>
      </dsp:txBody>
      <dsp:txXfrm>
        <a:off x="1603378" y="1405278"/>
        <a:ext cx="662421" cy="658361"/>
      </dsp:txXfrm>
    </dsp:sp>
    <dsp:sp modelId="{07257181-1ABB-4FC7-B8A3-6843EFDA0D4A}">
      <dsp:nvSpPr>
        <dsp:cNvPr id="0" name=""/>
        <dsp:cNvSpPr/>
      </dsp:nvSpPr>
      <dsp:spPr>
        <a:xfrm rot="20700000">
          <a:off x="2014777" y="146898"/>
          <a:ext cx="1307243" cy="130724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Research and testing/field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Monitoring results</a:t>
          </a:r>
          <a:endParaRPr lang="en-IN" sz="1000" kern="1200" dirty="0"/>
        </a:p>
      </dsp:txBody>
      <dsp:txXfrm rot="-20700000">
        <a:off x="2301494" y="433614"/>
        <a:ext cx="733809" cy="733809"/>
      </dsp:txXfrm>
    </dsp:sp>
    <dsp:sp modelId="{147C13CE-9445-498A-8A10-16269F02A08E}">
      <dsp:nvSpPr>
        <dsp:cNvPr id="0" name=""/>
        <dsp:cNvSpPr/>
      </dsp:nvSpPr>
      <dsp:spPr>
        <a:xfrm>
          <a:off x="2184587" y="1229340"/>
          <a:ext cx="2348191" cy="2348191"/>
        </a:xfrm>
        <a:prstGeom prst="circularArrow">
          <a:avLst>
            <a:gd name="adj1" fmla="val 4687"/>
            <a:gd name="adj2" fmla="val 299029"/>
            <a:gd name="adj3" fmla="val 2491564"/>
            <a:gd name="adj4" fmla="val 15915329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0FBBF0-D01E-4762-8FE4-1D8E617FC5F9}">
      <dsp:nvSpPr>
        <dsp:cNvPr id="0" name=""/>
        <dsp:cNvSpPr/>
      </dsp:nvSpPr>
      <dsp:spPr>
        <a:xfrm>
          <a:off x="1031205" y="775837"/>
          <a:ext cx="1706107" cy="170610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F832B8-29A6-42BF-A853-83D2FAB6E60B}">
      <dsp:nvSpPr>
        <dsp:cNvPr id="0" name=""/>
        <dsp:cNvSpPr/>
      </dsp:nvSpPr>
      <dsp:spPr>
        <a:xfrm>
          <a:off x="1712398" y="-135751"/>
          <a:ext cx="1839527" cy="183952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90051-F6EB-4A3F-8E52-A2BB5AC2F732}">
      <dsp:nvSpPr>
        <dsp:cNvPr id="0" name=""/>
        <dsp:cNvSpPr/>
      </dsp:nvSpPr>
      <dsp:spPr>
        <a:xfrm>
          <a:off x="1294663" y="0"/>
          <a:ext cx="1294663" cy="1111833"/>
        </a:xfrm>
        <a:prstGeom prst="trapezoid">
          <a:avLst>
            <a:gd name="adj" fmla="val 5822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Building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and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Fire codes</a:t>
          </a:r>
          <a:endParaRPr lang="en-IN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4663" y="0"/>
        <a:ext cx="1294663" cy="1111833"/>
      </dsp:txXfrm>
    </dsp:sp>
    <dsp:sp modelId="{D0AA3020-D815-4310-BBD0-882A1078412B}">
      <dsp:nvSpPr>
        <dsp:cNvPr id="0" name=""/>
        <dsp:cNvSpPr/>
      </dsp:nvSpPr>
      <dsp:spPr>
        <a:xfrm>
          <a:off x="647331" y="1111833"/>
          <a:ext cx="2589327" cy="1111833"/>
        </a:xfrm>
        <a:prstGeom prst="trapezoid">
          <a:avLst>
            <a:gd name="adj" fmla="val 5822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Technology specific codes and standards</a:t>
          </a:r>
          <a:endParaRPr lang="en-IN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00464" y="1111833"/>
        <a:ext cx="1683062" cy="1111833"/>
      </dsp:txXfrm>
    </dsp:sp>
    <dsp:sp modelId="{12D4C1B6-A6AE-42B1-B141-62800F7B14CC}">
      <dsp:nvSpPr>
        <dsp:cNvPr id="0" name=""/>
        <dsp:cNvSpPr/>
      </dsp:nvSpPr>
      <dsp:spPr>
        <a:xfrm>
          <a:off x="0" y="2223666"/>
          <a:ext cx="3883991" cy="1111833"/>
        </a:xfrm>
        <a:prstGeom prst="trapezoid">
          <a:avLst>
            <a:gd name="adj" fmla="val 5822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Component standards</a:t>
          </a:r>
          <a:endParaRPr lang="en-IN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9698" y="2223666"/>
        <a:ext cx="2524594" cy="1111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454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115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02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2500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6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9E28-36AD-8C6B-F589-BE26689FB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08C49-59CA-1291-BFC6-35216323D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73F27-B6DA-2E61-CF25-B0EB369C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98B4-199D-482B-BD37-AA0B90391A4D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AD22-152E-6895-9CD4-B5E8A0FC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AFD6F-557F-CF62-1405-B9E83DA7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4A05-F15C-42D2-82E2-EB361B2DA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123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D835-DC9D-FFFE-33D5-0F4005F09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330" y="2571750"/>
            <a:ext cx="9144000" cy="615553"/>
          </a:xfrm>
        </p:spPr>
        <p:txBody>
          <a:bodyPr/>
          <a:lstStyle/>
          <a:p>
            <a:r>
              <a:rPr lang="en-IN" sz="4000" b="1" dirty="0">
                <a:solidFill>
                  <a:srgbClr val="FF5900"/>
                </a:solidFill>
              </a:rPr>
              <a:t>Lecture 12 Hydrogen safety</a:t>
            </a:r>
          </a:p>
        </p:txBody>
      </p:sp>
    </p:spTree>
    <p:extLst>
      <p:ext uri="{BB962C8B-B14F-4D97-AF65-F5344CB8AC3E}">
        <p14:creationId xmlns:p14="http://schemas.microsoft.com/office/powerpoint/2010/main" val="238009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FB48-8664-4CD4-880A-0FBEC2BB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226" y="2571750"/>
            <a:ext cx="3233547" cy="1231106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31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F3A-D368-D4CB-7618-A21A22334456}"/>
              </a:ext>
            </a:extLst>
          </p:cNvPr>
          <p:cNvSpPr/>
          <p:nvPr/>
        </p:nvSpPr>
        <p:spPr>
          <a:xfrm>
            <a:off x="941734" y="932138"/>
            <a:ext cx="2218909" cy="419120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6A4BE-E811-7930-8623-A20EE6EC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4615103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HYDROGEN ECONOMY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DB6AA-9BBE-B79B-932B-200617A5F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34" y="2703501"/>
            <a:ext cx="1617418" cy="1013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C0DA9-6FEC-0B7C-D4DF-AD002EE57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34" y="1355449"/>
            <a:ext cx="1612623" cy="1348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3852B1-21AF-A427-A5FF-A6BDEC8EC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74" y="3717235"/>
            <a:ext cx="1254813" cy="12548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E81A79-C7F9-32C1-2377-453231E9A160}"/>
              </a:ext>
            </a:extLst>
          </p:cNvPr>
          <p:cNvSpPr txBox="1"/>
          <p:nvPr/>
        </p:nvSpPr>
        <p:spPr>
          <a:xfrm>
            <a:off x="3156228" y="1554075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 Gas</a:t>
            </a:r>
          </a:p>
          <a:p>
            <a:r>
              <a:rPr lang="en-US" dirty="0"/>
              <a:t>Coal</a:t>
            </a:r>
          </a:p>
          <a:p>
            <a:r>
              <a:rPr lang="en-US" dirty="0"/>
              <a:t>oil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4D9B10-8368-9E60-048E-49771AF11E16}"/>
              </a:ext>
            </a:extLst>
          </p:cNvPr>
          <p:cNvSpPr txBox="1"/>
          <p:nvPr/>
        </p:nvSpPr>
        <p:spPr>
          <a:xfrm>
            <a:off x="3204170" y="2642608"/>
            <a:ext cx="800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D9323"/>
                </a:solidFill>
              </a:rPr>
              <a:t>Solar</a:t>
            </a:r>
          </a:p>
          <a:p>
            <a:r>
              <a:rPr lang="en-US" dirty="0">
                <a:solidFill>
                  <a:srgbClr val="1D9323"/>
                </a:solidFill>
              </a:rPr>
              <a:t>Wind</a:t>
            </a:r>
          </a:p>
          <a:p>
            <a:r>
              <a:rPr lang="en-US" dirty="0">
                <a:solidFill>
                  <a:srgbClr val="1D9323"/>
                </a:solidFill>
              </a:rPr>
              <a:t>Hydro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AA4DC-E8C8-34DA-EE53-161661BCA003}"/>
              </a:ext>
            </a:extLst>
          </p:cNvPr>
          <p:cNvSpPr txBox="1"/>
          <p:nvPr/>
        </p:nvSpPr>
        <p:spPr>
          <a:xfrm>
            <a:off x="3170583" y="415997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D9323"/>
                </a:solidFill>
              </a:rPr>
              <a:t>Biomass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023D2-90A4-9DC9-3FEB-C64549E78F23}"/>
              </a:ext>
            </a:extLst>
          </p:cNvPr>
          <p:cNvSpPr txBox="1"/>
          <p:nvPr/>
        </p:nvSpPr>
        <p:spPr>
          <a:xfrm>
            <a:off x="1104279" y="92038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</a:t>
            </a:r>
            <a:endParaRPr lang="en-IN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4DFA7A2-6D59-8BEC-E4AB-0FE400F03257}"/>
              </a:ext>
            </a:extLst>
          </p:cNvPr>
          <p:cNvSpPr/>
          <p:nvPr/>
        </p:nvSpPr>
        <p:spPr>
          <a:xfrm>
            <a:off x="4539526" y="25717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0C8C7E-3863-03CD-8E21-AB51A9060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719" y="1732525"/>
            <a:ext cx="1722269" cy="2796782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65663EDA-861A-C17B-9B99-01C6A798D755}"/>
              </a:ext>
            </a:extLst>
          </p:cNvPr>
          <p:cNvSpPr/>
          <p:nvPr/>
        </p:nvSpPr>
        <p:spPr>
          <a:xfrm>
            <a:off x="7521806" y="261964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6DC396-7D5A-911F-ECB9-882B1F347DBC}"/>
              </a:ext>
            </a:extLst>
          </p:cNvPr>
          <p:cNvSpPr/>
          <p:nvPr/>
        </p:nvSpPr>
        <p:spPr>
          <a:xfrm>
            <a:off x="8676861" y="920388"/>
            <a:ext cx="3071191" cy="45063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Usage </a:t>
            </a:r>
          </a:p>
          <a:p>
            <a:pPr algn="l"/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sector </a:t>
            </a:r>
          </a:p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 Petroleum refinery </a:t>
            </a:r>
          </a:p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 Ammonia plants </a:t>
            </a:r>
          </a:p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 Others (methanol, flat-glass, metal extraction, vegetable </a:t>
            </a:r>
          </a:p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Oils, power plant cooling etc.) </a:t>
            </a:r>
          </a:p>
          <a:p>
            <a:pPr algn="l"/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 sector </a:t>
            </a:r>
          </a:p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 Fuel Cell Vehicle </a:t>
            </a:r>
          </a:p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 H2 IC Engine vehicle </a:t>
            </a:r>
          </a:p>
          <a:p>
            <a:pPr algn="l"/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power generation </a:t>
            </a:r>
          </a:p>
          <a:p>
            <a:pPr algn="l"/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Heating/cooking etc. </a:t>
            </a:r>
          </a:p>
        </p:txBody>
      </p:sp>
    </p:spTree>
    <p:extLst>
      <p:ext uri="{BB962C8B-B14F-4D97-AF65-F5344CB8AC3E}">
        <p14:creationId xmlns:p14="http://schemas.microsoft.com/office/powerpoint/2010/main" val="352468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F2BA-F905-7E2E-4CE8-3C6C69D3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2654" y="2875002"/>
            <a:ext cx="7875137" cy="553998"/>
          </a:xfrm>
        </p:spPr>
        <p:txBody>
          <a:bodyPr/>
          <a:lstStyle/>
          <a:p>
            <a:r>
              <a:rPr lang="en-IN" sz="3600" b="1" dirty="0">
                <a:solidFill>
                  <a:srgbClr val="FF5900"/>
                </a:solidFill>
              </a:rPr>
              <a:t>HYDROGEN ACCIDENTS &amp; SAFETY </a:t>
            </a:r>
          </a:p>
        </p:txBody>
      </p:sp>
    </p:spTree>
    <p:extLst>
      <p:ext uri="{BB962C8B-B14F-4D97-AF65-F5344CB8AC3E}">
        <p14:creationId xmlns:p14="http://schemas.microsoft.com/office/powerpoint/2010/main" val="18966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A7AF-6EB4-0F52-AE4E-AFDCB451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8" y="362217"/>
            <a:ext cx="8779598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HYDROGEN ACCIDENTS AND CAUSALITIES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03377-1FF3-F2CF-C3D9-1B65707C1B51}"/>
              </a:ext>
            </a:extLst>
          </p:cNvPr>
          <p:cNvSpPr txBox="1"/>
          <p:nvPr/>
        </p:nvSpPr>
        <p:spPr>
          <a:xfrm>
            <a:off x="761968" y="1083365"/>
            <a:ext cx="6023114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 reported  accident: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Hindenburg accident, 1937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Recent accident: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9th Aug, 2021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(Power plant explosion in South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Africa)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reported accidents: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215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death: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124 - 150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Injury: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&gt;900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5E13B72-96E2-1BC0-7630-60E0156422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923214"/>
              </p:ext>
            </p:extLst>
          </p:nvPr>
        </p:nvGraphicFramePr>
        <p:xfrm>
          <a:off x="4064000" y="92838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318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3649-1BCB-D609-3639-BD57044C6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HINDENBURG ACCIDENT (6TH MAY, 1937)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DA0D8-B213-BBFF-BB7D-4D43FE29FC19}"/>
              </a:ext>
            </a:extLst>
          </p:cNvPr>
          <p:cNvSpPr txBox="1"/>
          <p:nvPr/>
        </p:nvSpPr>
        <p:spPr>
          <a:xfrm>
            <a:off x="761967" y="1172817"/>
            <a:ext cx="7581569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Hindenburg was an airship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It was 245 m long, 41 m in diameter, containing 211,890 m3 of H2 gas, with a useful lift of 112,000 kg, powered by four 820 kW engines giving it a maximum speed of 135 km/h.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Thorough investigation of the accident showed that the outer shell and the paint of the airship, were flammable and could be eventually ignited by electrical sparks.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The airship's outer shell was separated from the aluminum frame by nonconductive ramie cords, thus permitting static electricity accumulation on the shell. 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92F974-F984-BFAC-E91D-875D5D106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536" y="1766268"/>
            <a:ext cx="3364249" cy="2688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782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89B6-43D2-FD13-B33D-EFD965A0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CHALLENGER DISASTER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DA9889-E8F1-AFA9-A9D8-65D2ACA0A297}"/>
              </a:ext>
            </a:extLst>
          </p:cNvPr>
          <p:cNvSpPr txBox="1"/>
          <p:nvPr/>
        </p:nvSpPr>
        <p:spPr>
          <a:xfrm>
            <a:off x="761967" y="1033669"/>
            <a:ext cx="5883965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Space shuttle Challenger was launched on April 12, 1981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73 seconds later the space shuttle was completely destroyed owing to an explosion of the 102 ton capacity LH2 tank (14500 L of H2)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All seven crew members were killed The cause of the explosion was determined to be an O-ring failure.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The unusually cold weather, beyond the tolerances for which the rubber seals were approved, most likely caused the O-ring failure </a:t>
            </a:r>
            <a:endParaRPr lang="en-IN" dirty="0">
              <a:solidFill>
                <a:srgbClr val="00206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C30056-4F49-E3C0-41DE-160A0FAB7D70}"/>
              </a:ext>
            </a:extLst>
          </p:cNvPr>
          <p:cNvGrpSpPr/>
          <p:nvPr/>
        </p:nvGrpSpPr>
        <p:grpSpPr>
          <a:xfrm>
            <a:off x="7175732" y="1659548"/>
            <a:ext cx="4508289" cy="2944261"/>
            <a:chOff x="7304941" y="1717191"/>
            <a:chExt cx="4125092" cy="2694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EDE454-7A86-66BF-8FB8-6C363F4A6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8173" y="1717191"/>
              <a:ext cx="1731860" cy="26940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3DA539-FCD1-E34E-22D8-3AF69B025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941" y="1717191"/>
              <a:ext cx="2393232" cy="13470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F55D398-CBCD-231A-CA48-A785F45F6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941" y="3064193"/>
              <a:ext cx="2394670" cy="13470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4294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26DA-DCD6-98F8-C446-B331D724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BURNING OF HYDROGEN VS GAS CAR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1026" name="Picture 2" descr="So just how dangerous is hydrogen fuel? | HYdrogen Properties for Energy  Research (HYPER) Laboratory | Washington State University">
            <a:extLst>
              <a:ext uri="{FF2B5EF4-FFF2-40B4-BE49-F238E27FC236}">
                <a16:creationId xmlns:a16="http://schemas.microsoft.com/office/drawing/2014/main" id="{9BF20641-B830-BCC4-E93B-83A5D5978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017" y="1016276"/>
            <a:ext cx="7838087" cy="440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57D54F-61BB-376A-FB27-29BD69E31F49}"/>
              </a:ext>
            </a:extLst>
          </p:cNvPr>
          <p:cNvSpPr txBox="1"/>
          <p:nvPr/>
        </p:nvSpPr>
        <p:spPr>
          <a:xfrm>
            <a:off x="1742526" y="5586816"/>
            <a:ext cx="850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Source: YouTube, Hydrogen vs. Gasoline Leak and Ignition Test- which is safer?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9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AD2D-8692-7E9F-96FA-9B2F6BA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71" y="282704"/>
            <a:ext cx="11328433" cy="984885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REGULATORY STRUCTURE FOR H2 TECHNOLOGIES: </a:t>
            </a:r>
            <a:br>
              <a:rPr lang="en-US" sz="3200" b="1" dirty="0">
                <a:solidFill>
                  <a:srgbClr val="FF5900"/>
                </a:solidFill>
              </a:rPr>
            </a:br>
            <a:r>
              <a:rPr lang="en-US" sz="3200" b="1" dirty="0">
                <a:solidFill>
                  <a:srgbClr val="FF5900"/>
                </a:solidFill>
              </a:rPr>
              <a:t>                                  THE USA CASE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9DA653E-16D4-3649-5522-89CE537344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142137"/>
              </p:ext>
            </p:extLst>
          </p:nvPr>
        </p:nvGraphicFramePr>
        <p:xfrm>
          <a:off x="7188752" y="3428999"/>
          <a:ext cx="5003248" cy="333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E8EB5BE-CE88-6C91-1EDE-D012F41A30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562155"/>
              </p:ext>
            </p:extLst>
          </p:nvPr>
        </p:nvGraphicFramePr>
        <p:xfrm>
          <a:off x="399774" y="1681737"/>
          <a:ext cx="3883991" cy="333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36CFC04-37A2-2A4C-B2F0-48CC8C701699}"/>
              </a:ext>
            </a:extLst>
          </p:cNvPr>
          <p:cNvSpPr txBox="1"/>
          <p:nvPr/>
        </p:nvSpPr>
        <p:spPr>
          <a:xfrm>
            <a:off x="3453266" y="1439679"/>
            <a:ext cx="6731330" cy="2118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C00000"/>
                </a:solidFill>
              </a:rPr>
              <a:t>Sandia National Laboratory </a:t>
            </a:r>
            <a:r>
              <a:rPr lang="en-IN" dirty="0">
                <a:solidFill>
                  <a:srgbClr val="002060"/>
                </a:solidFill>
              </a:rPr>
              <a:t>(Risk-informed setback distances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2060"/>
                </a:solidFill>
              </a:rPr>
              <a:t> and materials qualification for H2 service)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C00000"/>
                </a:solidFill>
              </a:rPr>
              <a:t>National Renewable Energy Laboratory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2060"/>
                </a:solidFill>
              </a:rPr>
              <a:t>(Component testing &amp; co- Ordinator)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C00000"/>
                </a:solidFill>
              </a:rPr>
              <a:t>Los Alamos National Laboratory </a:t>
            </a:r>
            <a:r>
              <a:rPr lang="en-IN" dirty="0">
                <a:solidFill>
                  <a:srgbClr val="002060"/>
                </a:solidFill>
              </a:rPr>
              <a:t>(Fuel quality testing)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A1DB6-2E14-D0B4-637C-DDCFC757240A}"/>
              </a:ext>
            </a:extLst>
          </p:cNvPr>
          <p:cNvSpPr txBox="1"/>
          <p:nvPr/>
        </p:nvSpPr>
        <p:spPr>
          <a:xfrm>
            <a:off x="1311965" y="514794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Regulatory Hierarchy </a:t>
            </a:r>
          </a:p>
        </p:txBody>
      </p:sp>
    </p:spTree>
    <p:extLst>
      <p:ext uri="{BB962C8B-B14F-4D97-AF65-F5344CB8AC3E}">
        <p14:creationId xmlns:p14="http://schemas.microsoft.com/office/powerpoint/2010/main" val="36064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689C-94E4-F86C-D190-7B8ACCE8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SAFETY GUIDELINES ON HYDROGEN SYSTEMS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D6581-AE0C-8BF5-BFD3-00AED08A5B0E}"/>
              </a:ext>
            </a:extLst>
          </p:cNvPr>
          <p:cNvSpPr txBox="1"/>
          <p:nvPr/>
        </p:nvSpPr>
        <p:spPr>
          <a:xfrm>
            <a:off x="761967" y="1222512"/>
            <a:ext cx="9783450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Approval of government bodies (India: PESO) after installation of H2 systems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Each building block will be properly distanced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Standard piping/fittings/storage equipment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Regular inspection of hydrogen relief valves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Proper calibration of H2 sensor and alarms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H2 system should be installed outside in open air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Proper ventilation (forced + natural) in case of inside installation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Training and certification on hydrogen safety (US- DOE) 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85C0B5-767E-B00C-F55A-7063623CA9C8}"/>
              </a:ext>
            </a:extLst>
          </p:cNvPr>
          <p:cNvSpPr/>
          <p:nvPr/>
        </p:nvSpPr>
        <p:spPr>
          <a:xfrm>
            <a:off x="10088217" y="2564297"/>
            <a:ext cx="914400" cy="12324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3DB91B-198C-40D7-35B5-22AAD397033F}"/>
              </a:ext>
            </a:extLst>
          </p:cNvPr>
          <p:cNvSpPr/>
          <p:nvPr/>
        </p:nvSpPr>
        <p:spPr>
          <a:xfrm>
            <a:off x="8068917" y="2564297"/>
            <a:ext cx="914400" cy="12324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711E8B-8782-07D4-296F-E188407EF299}"/>
              </a:ext>
            </a:extLst>
          </p:cNvPr>
          <p:cNvCxnSpPr>
            <a:cxnSpLocks/>
          </p:cNvCxnSpPr>
          <p:nvPr/>
        </p:nvCxnSpPr>
        <p:spPr>
          <a:xfrm>
            <a:off x="9104243" y="3081131"/>
            <a:ext cx="8746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C32D7A-C435-A026-6F66-287BE73A185B}"/>
              </a:ext>
            </a:extLst>
          </p:cNvPr>
          <p:cNvSpPr txBox="1"/>
          <p:nvPr/>
        </p:nvSpPr>
        <p:spPr>
          <a:xfrm>
            <a:off x="9063252" y="220241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8-16 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671414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83</TotalTime>
  <Words>483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GenAITheme3-whiteBG</vt:lpstr>
      <vt:lpstr>Lecture 12 Hydrogen safety</vt:lpstr>
      <vt:lpstr>HYDROGEN ECONOMY</vt:lpstr>
      <vt:lpstr>HYDROGEN ACCIDENTS &amp; SAFETY </vt:lpstr>
      <vt:lpstr>HYDROGEN ACCIDENTS AND CAUSALITIES</vt:lpstr>
      <vt:lpstr>HINDENBURG ACCIDENT (6TH MAY, 1937)</vt:lpstr>
      <vt:lpstr>CHALLENGER DISASTER </vt:lpstr>
      <vt:lpstr>BURNING OF HYDROGEN VS GAS CAR </vt:lpstr>
      <vt:lpstr>REGULATORY STRUCTURE FOR H2 TECHNOLOGIES:                                    THE USA CASE </vt:lpstr>
      <vt:lpstr>SAFETY GUIDELINES ON HYDROGEN SYSTEMS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6</cp:revision>
  <dcterms:created xsi:type="dcterms:W3CDTF">2025-02-03T13:08:55Z</dcterms:created>
  <dcterms:modified xsi:type="dcterms:W3CDTF">2025-02-07T07:50:01Z</dcterms:modified>
</cp:coreProperties>
</file>