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4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8" y="40"/>
      </p:cViewPr>
      <p:guideLst>
        <p:guide orient="horz" pos="618"/>
        <p:guide pos="4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285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142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597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7159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294967295" orient="horz" pos="1620">
          <p15:clr>
            <a:srgbClr val="FBAE40"/>
          </p15:clr>
        </p15:guide>
        <p15:guide id="4294967295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331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xmlns="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xmlns="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xmlns="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xmlns="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xmlns="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xmlns="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xmlns="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xmlns="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xmlns="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xmlns="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xmlns="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xmlns="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xmlns="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xmlns="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xmlns="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xmlns="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200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294967295" orient="horz" pos="1620">
          <p15:clr>
            <a:srgbClr val="F26B43"/>
          </p15:clr>
        </p15:guide>
        <p15:guide id="4294967295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172335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/>
            </a:r>
            <a:br>
              <a:rPr lang="en-US" dirty="0">
                <a:solidFill>
                  <a:srgbClr val="FF5900"/>
                </a:solidFill>
              </a:rPr>
            </a:br>
            <a:r>
              <a:rPr lang="en-US" dirty="0" smtClean="0">
                <a:solidFill>
                  <a:srgbClr val="FF5900"/>
                </a:solidFill>
              </a:rPr>
              <a:t>     </a:t>
            </a:r>
            <a:r>
              <a:rPr lang="en-US" dirty="0" err="1" smtClean="0">
                <a:solidFill>
                  <a:srgbClr val="FF5900"/>
                </a:solidFill>
              </a:rPr>
              <a:t>Microservices</a:t>
            </a:r>
            <a:r>
              <a:rPr lang="en-US" dirty="0" smtClean="0">
                <a:solidFill>
                  <a:srgbClr val="FF5900"/>
                </a:solidFill>
              </a:rPr>
              <a:t>  And </a:t>
            </a:r>
            <a:r>
              <a:rPr lang="en-US" dirty="0" err="1" smtClean="0">
                <a:solidFill>
                  <a:srgbClr val="FF5900"/>
                </a:solidFill>
              </a:rPr>
              <a:t>Serverless</a:t>
            </a:r>
            <a:r>
              <a:rPr lang="en-US" dirty="0" smtClean="0">
                <a:solidFill>
                  <a:srgbClr val="FF5900"/>
                </a:solidFill>
              </a:rPr>
              <a:t>  Course</a:t>
            </a:r>
            <a:r>
              <a:rPr lang="en-US" dirty="0">
                <a:solidFill>
                  <a:srgbClr val="FF5900"/>
                </a:solidFill>
              </a:rPr>
              <a:t/>
            </a:r>
            <a:br>
              <a:rPr lang="en-US" dirty="0">
                <a:solidFill>
                  <a:srgbClr val="FF5900"/>
                </a:solidFill>
              </a:rPr>
            </a:br>
            <a:r>
              <a:rPr lang="en-US" dirty="0" smtClean="0">
                <a:solidFill>
                  <a:srgbClr val="FF5900"/>
                </a:solidFill>
              </a:rPr>
              <a:t>                      Introduction</a:t>
            </a:r>
            <a:endParaRPr lang="en-IN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456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9AD7C4-7933-48F1-6E27-5A49CA28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99" y="409777"/>
            <a:ext cx="10152379" cy="574453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What’s in it for you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9" y="2571750"/>
            <a:ext cx="3789295" cy="741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444" y="2571750"/>
            <a:ext cx="3726990" cy="753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13" y="3679234"/>
            <a:ext cx="3783631" cy="7363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444" y="3679234"/>
            <a:ext cx="3789295" cy="71367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3149" y="1378734"/>
            <a:ext cx="487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development professionals can: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3149" y="4857633"/>
            <a:ext cx="89432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solutions using Cloud native technologies like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serverless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99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60A0F8-F70A-C7F1-D643-E89087AA8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17" y="410342"/>
            <a:ext cx="10152379" cy="574453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Why </a:t>
            </a:r>
            <a:r>
              <a:rPr lang="en-IN" dirty="0" err="1">
                <a:solidFill>
                  <a:srgbClr val="FF5900"/>
                </a:solidFill>
              </a:rPr>
              <a:t>microservices</a:t>
            </a:r>
            <a:r>
              <a:rPr lang="en-IN" dirty="0">
                <a:solidFill>
                  <a:srgbClr val="FF5900"/>
                </a:solidFill>
              </a:rPr>
              <a:t>?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8813" y="1843835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Cloud computing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solutions: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Monolithic: One big application with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all functions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• Difficult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maintain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: Small applications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• Simplify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• Easily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managed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•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Provide speed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• Scalability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•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Easy to build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512" y="1079032"/>
            <a:ext cx="28289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9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59DEF5-51B0-0F80-C680-ED111CCA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42" y="410342"/>
            <a:ext cx="10152379" cy="574453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What are </a:t>
            </a:r>
            <a:r>
              <a:rPr lang="en-IN" dirty="0" err="1">
                <a:solidFill>
                  <a:srgbClr val="FF5900"/>
                </a:solidFill>
              </a:rPr>
              <a:t>microservices</a:t>
            </a:r>
            <a:r>
              <a:rPr lang="en-IN" dirty="0">
                <a:solidFill>
                  <a:srgbClr val="FF5900"/>
                </a:solidFill>
              </a:rPr>
              <a:t>?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67" y="1102092"/>
            <a:ext cx="1245619" cy="475053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43738" y="1469540"/>
            <a:ext cx="76745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Break down larger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smaller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pieces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2643738" y="3019208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Are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independently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maintainable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and scalable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11116" y="474213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Provides cost benefits and team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autonomy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108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7F15A9-7769-71D9-B713-5CFBD86AB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17" y="398457"/>
            <a:ext cx="10152379" cy="574453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Why </a:t>
            </a:r>
            <a:r>
              <a:rPr lang="en-IN" dirty="0" err="1">
                <a:solidFill>
                  <a:srgbClr val="FF5900"/>
                </a:solidFill>
              </a:rPr>
              <a:t>serverless</a:t>
            </a:r>
            <a:r>
              <a:rPr lang="en-IN" dirty="0">
                <a:solidFill>
                  <a:srgbClr val="FF5900"/>
                </a:solidFill>
              </a:rPr>
              <a:t>?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67" y="1011756"/>
            <a:ext cx="1515565" cy="49213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90787" y="3092213"/>
            <a:ext cx="63334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•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Require only 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serverless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architecture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the core code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0787" y="1543359"/>
            <a:ext cx="83900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Ability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to run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managing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underlying infrastructure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791325" y="4482247"/>
            <a:ext cx="76135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•  Apps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deployed quickly and free up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resources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when not in use</a:t>
            </a:r>
          </a:p>
        </p:txBody>
      </p:sp>
    </p:spTree>
    <p:extLst>
      <p:ext uri="{BB962C8B-B14F-4D97-AF65-F5344CB8AC3E}">
        <p14:creationId xmlns:p14="http://schemas.microsoft.com/office/powerpoint/2010/main" val="270584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C30EF5-13BD-93E1-4F7D-A2AF4B8DA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16" y="410342"/>
            <a:ext cx="10152379" cy="574453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What you’ll learn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734" y="1668278"/>
            <a:ext cx="3705225" cy="37909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72690" y="1426208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and deploy with</a:t>
            </a:r>
          </a:p>
          <a:p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serverless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2690" y="2815522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Module 1: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Overview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Module 2: REST APIs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Module 3: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Serverless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Overview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Module 4: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Serverless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with Cloud Engine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Module 5: Final Project</a:t>
            </a:r>
          </a:p>
        </p:txBody>
      </p:sp>
    </p:spTree>
    <p:extLst>
      <p:ext uri="{BB962C8B-B14F-4D97-AF65-F5344CB8AC3E}">
        <p14:creationId xmlns:p14="http://schemas.microsoft.com/office/powerpoint/2010/main" val="19467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84D7A0-C569-3B9D-A0F0-42C432339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17" y="410342"/>
            <a:ext cx="10152379" cy="574453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How to get the most out of the course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571" y="1394151"/>
            <a:ext cx="10554619" cy="246369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20252" y="4315328"/>
            <a:ext cx="15464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View each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1907" y="4315328"/>
            <a:ext cx="17165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hands-on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labs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71360" y="4308550"/>
            <a:ext cx="21303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Check your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Learning with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each quiz</a:t>
            </a:r>
          </a:p>
        </p:txBody>
      </p:sp>
      <p:sp>
        <p:nvSpPr>
          <p:cNvPr id="8" name="Rectangle 7"/>
          <p:cNvSpPr/>
          <p:nvPr/>
        </p:nvSpPr>
        <p:spPr>
          <a:xfrm>
            <a:off x="9785684" y="4217775"/>
            <a:ext cx="19186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Contact us in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forum</a:t>
            </a:r>
          </a:p>
        </p:txBody>
      </p:sp>
    </p:spTree>
    <p:extLst>
      <p:ext uri="{BB962C8B-B14F-4D97-AF65-F5344CB8AC3E}">
        <p14:creationId xmlns:p14="http://schemas.microsoft.com/office/powerpoint/2010/main" val="460636496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59</TotalTime>
  <Words>198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GenAITheme3-whiteBG</vt:lpstr>
      <vt:lpstr>      Microservices  And Serverless  Course                       Introduction</vt:lpstr>
      <vt:lpstr>What’s in it for you</vt:lpstr>
      <vt:lpstr>Why microservices?</vt:lpstr>
      <vt:lpstr>What are microservices?</vt:lpstr>
      <vt:lpstr>Why serverless?</vt:lpstr>
      <vt:lpstr>What you’ll learn</vt:lpstr>
      <vt:lpstr>How to get the most out of the course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Microservices  And Serverless  Course                      Introduction</dc:title>
  <dc:creator>nivas t</dc:creator>
  <cp:lastModifiedBy>Admin</cp:lastModifiedBy>
  <cp:revision>8</cp:revision>
  <dcterms:created xsi:type="dcterms:W3CDTF">2025-03-10T08:43:39Z</dcterms:created>
  <dcterms:modified xsi:type="dcterms:W3CDTF">2025-03-12T07:10:01Z</dcterms:modified>
</cp:coreProperties>
</file>