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0" userDrawn="1">
          <p15:clr>
            <a:srgbClr val="A4A3A4"/>
          </p15:clr>
        </p15:guide>
        <p15:guide id="2" pos="3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08" y="28"/>
      </p:cViewPr>
      <p:guideLst>
        <p:guide orient="horz" pos="550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547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391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155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01078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294967295" orient="horz" pos="1620">
          <p15:clr>
            <a:srgbClr val="FBAE40"/>
          </p15:clr>
        </p15:guide>
        <p15:guide id="4294967295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82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xmlns="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xmlns="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xmlns="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xmlns="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xmlns="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xmlns="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xmlns="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xmlns="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xmlns="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xmlns="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xmlns="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xmlns="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xmlns="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xmlns="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xmlns="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xmlns="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438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294967295" orient="horz" pos="1620">
          <p15:clr>
            <a:srgbClr val="F26B43"/>
          </p15:clr>
        </p15:guide>
        <p15:guide id="4294967295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537019" y="2210008"/>
            <a:ext cx="3627455" cy="1846659"/>
          </a:xfrm>
        </p:spPr>
        <p:txBody>
          <a:bodyPr/>
          <a:lstStyle/>
          <a:p>
            <a:r>
              <a:rPr lang="en-IN" sz="4000" b="1" dirty="0" err="1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IN" sz="4000" b="1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4000" b="1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b="1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Patterns</a:t>
            </a:r>
            <a:br>
              <a:rPr lang="en-IN" sz="4000" b="1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265592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169135-9AE8-2FF0-BC50-52FC24BC3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620" y="399156"/>
            <a:ext cx="10152379" cy="574453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Other patterns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258" y="2490152"/>
            <a:ext cx="1809750" cy="19335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08185" y="1561405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Entity and aggregate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•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: e-commerce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Adapter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•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Help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translate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relationships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incompatible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•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: integration with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  third-party API</a:t>
            </a:r>
          </a:p>
        </p:txBody>
      </p:sp>
    </p:spTree>
    <p:extLst>
      <p:ext uri="{BB962C8B-B14F-4D97-AF65-F5344CB8AC3E}">
        <p14:creationId xmlns:p14="http://schemas.microsoft.com/office/powerpoint/2010/main" val="1363853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28281" y="1545663"/>
            <a:ext cx="824634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In this video, you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learned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enable single-page applications that rely on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backing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services to update the page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dynamically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Backend for Frontend patterns use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facilitate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different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user experiences more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easily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You can apply the Strangler pattern to help break up monolithic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apps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into 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A service discovery pattern helps applications and services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discover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each other</a:t>
            </a:r>
          </a:p>
        </p:txBody>
      </p:sp>
      <p:sp>
        <p:nvSpPr>
          <p:cNvPr id="4" name="Rectangle 3"/>
          <p:cNvSpPr/>
          <p:nvPr/>
        </p:nvSpPr>
        <p:spPr>
          <a:xfrm>
            <a:off x="5721314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028281" y="373162"/>
            <a:ext cx="73113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FF5900"/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220331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CCC065-EEAD-E4A6-41E1-E5C674654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321" y="402411"/>
            <a:ext cx="10152379" cy="574453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What you </a:t>
            </a:r>
            <a:r>
              <a:rPr lang="en-IN" dirty="0" smtClean="0">
                <a:solidFill>
                  <a:srgbClr val="FF5900"/>
                </a:solidFill>
              </a:rPr>
              <a:t>will learn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500028" y="1815401"/>
            <a:ext cx="2476500" cy="2800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727" y="1815401"/>
            <a:ext cx="25146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1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9F8D9C-3425-680D-3A3B-4B7CFEB5B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417" y="372265"/>
            <a:ext cx="10152379" cy="574453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Patterns for </a:t>
            </a:r>
            <a:r>
              <a:rPr lang="en-IN" dirty="0" err="1">
                <a:solidFill>
                  <a:srgbClr val="FF5900"/>
                </a:solidFill>
              </a:rPr>
              <a:t>microservices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828" y="3044023"/>
            <a:ext cx="1828800" cy="201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63417" y="1491067"/>
            <a:ext cx="1121901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Enable some of the more common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challenges and  opportunities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Single-page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application (SPA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Backend for Frontend (BFF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Strangler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Service discovery</a:t>
            </a:r>
          </a:p>
        </p:txBody>
      </p:sp>
    </p:spTree>
    <p:extLst>
      <p:ext uri="{BB962C8B-B14F-4D97-AF65-F5344CB8AC3E}">
        <p14:creationId xmlns:p14="http://schemas.microsoft.com/office/powerpoint/2010/main" val="289312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CA1CDE-9F88-D4EC-6166-CDC49494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886" y="402410"/>
            <a:ext cx="10152379" cy="574453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Single page application (SPA)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28281" y="1571453"/>
            <a:ext cx="809562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Enabled by more powerful browsers, faster networks, and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client-side languages 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Loads one interface that never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reloads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Updates dynamically using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calls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to backend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REST-based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services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Simplifies the front-end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experience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Places greater performance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responsibility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on backend services</a:t>
            </a:r>
          </a:p>
        </p:txBody>
      </p:sp>
    </p:spTree>
    <p:extLst>
      <p:ext uri="{BB962C8B-B14F-4D97-AF65-F5344CB8AC3E}">
        <p14:creationId xmlns:p14="http://schemas.microsoft.com/office/powerpoint/2010/main" val="321240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850C44-73A4-C4A8-451A-31C569416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66" y="306247"/>
            <a:ext cx="10152379" cy="574453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Backend for Frontend (BFF)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557" y="2017966"/>
            <a:ext cx="1504950" cy="1238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194" y="3730661"/>
            <a:ext cx="1209675" cy="1200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7820" y="4602745"/>
            <a:ext cx="1152525" cy="1095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096" y="2976822"/>
            <a:ext cx="1323975" cy="11715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96603" y="1312589"/>
            <a:ext cx="968310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Provides superior support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compared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to a generic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backend 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Inserts a l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ayer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between user 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experience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and the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Enables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customized user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experiences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for different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channels 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• Supports one backend type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per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73456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92D179-5771-4672-CF1D-A55771791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983" y="372265"/>
            <a:ext cx="10152379" cy="574453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Backend for Frontend (BFF)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597" y="2261038"/>
            <a:ext cx="2486025" cy="2371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44496" y="2042106"/>
            <a:ext cx="1939332" cy="26901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utoShape 2" descr="A high-quality, professional system architecture diagram illustrating a frontend-backend interaction. The diagram should include:&#10;&#10;- **Frontend Section:**&#10;  - A mobile device icon labeled 'Mobile'&#10;  - A web application icon labeled 'Web Application'&#10;  &#10;- **Backend Section:**&#10;  - A 'Backend for Frontend' server handling requests from both Mobile and Web Application.&#10;  - The Backend for Frontend server communicating with multiple 'Service' components.&#10;&#10;- **Arrows and Flow:**&#10;  - Step 1: Mobile and Web Application sending requests to the 'Backend for Frontend'.&#10;  - Step 2: The 'Backend for Frontend' forwarding requests to multiple backend 'Service' components.&#10;&#10;The design should be sharp, minimalistic, and visually appealing, using clear modern technology icons and professional labeling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AutoShape 4" descr="A high-quality, professional system architecture diagram illustrating a frontend-backend interaction. The diagram should include:&#10;&#10;- **Frontend Section:**&#10;  - A mobile device icon labeled 'Mobile'&#10;  - A web application icon labeled 'Web Application'&#10;  &#10;- **Backend Section:**&#10;  - A 'Backend for Frontend' server handling requests from both Mobile and Web Application.&#10;  - The Backend for Frontend server communicating with multiple 'Service' components.&#10;&#10;- **Arrows and Flow:**&#10;  - Step 1: Mobile and Web Application sending requests to the 'Backend for Frontend'.&#10;  - Step 2: The 'Backend for Frontend' forwarding requests to multiple backend 'Service' components.&#10;&#10;The design should be sharp, minimalistic, and visually appealing, using clear modern technology icons and professional labeling."/>
          <p:cNvSpPr>
            <a:spLocks noChangeAspect="1" noChangeArrowheads="1"/>
          </p:cNvSpPr>
          <p:nvPr/>
        </p:nvSpPr>
        <p:spPr bwMode="auto">
          <a:xfrm>
            <a:off x="4005768" y="372582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AutoShape 6" descr="A high-quality, professional system architecture diagram illustrating a frontend-backend interaction. The diagram should include:&#10;&#10;- **Frontend Section:**&#10;  - A mobile device icon labeled 'Mobile'&#10;  - A web application icon labeled 'Web Application'&#10;  &#10;- **Backend Section:**&#10;  - A 'Backend for Frontend' server handling requests from both Mobile and Web Application.&#10;  - The Backend for Frontend server communicating with multiple 'Service' components.&#10;&#10;- **Arrows and Flow:**&#10;  - Step 1: Mobile and Web Application sending requests to the 'Backend for Frontend'.&#10;  - Step 2: The 'Backend for Frontend' forwarding requests to multiple backend 'Service' components.&#10;&#10;The design should be sharp, minimalistic, and visually appealing, using clear modern technology icons and professional labeling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761" y="1618302"/>
            <a:ext cx="4440652" cy="319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3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279DD4-13F6-17E8-DBB9-16AFB1196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804" y="402410"/>
            <a:ext cx="10152379" cy="574453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Strangler pattern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336" y="1635259"/>
            <a:ext cx="1809750" cy="28860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18233" y="163525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Manages refactoring in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stages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Gets its name from a vine that strangles a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Splits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functional domains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Replaces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with new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Enables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to exist side-by-side</a:t>
            </a:r>
          </a:p>
        </p:txBody>
      </p:sp>
    </p:spTree>
    <p:extLst>
      <p:ext uri="{BB962C8B-B14F-4D97-AF65-F5344CB8AC3E}">
        <p14:creationId xmlns:p14="http://schemas.microsoft.com/office/powerpoint/2010/main" val="2375887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73DCD3-6E99-C075-6E63-A44C9317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077" y="-140678"/>
            <a:ext cx="10582624" cy="1148904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/>
            </a:r>
            <a:br>
              <a:rPr lang="en-IN" dirty="0">
                <a:solidFill>
                  <a:srgbClr val="FF5900"/>
                </a:solidFill>
              </a:rPr>
            </a:br>
            <a:r>
              <a:rPr lang="en-IN" dirty="0">
                <a:solidFill>
                  <a:srgbClr val="FF5900"/>
                </a:solidFill>
              </a:rPr>
              <a:t>Strangler pattern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596" y="2127896"/>
            <a:ext cx="7751989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4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F14366-3783-AE22-8A8C-010CB68C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357881"/>
            <a:ext cx="10152379" cy="574453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Service</a:t>
            </a:r>
            <a:r>
              <a:rPr lang="en-IN" dirty="0"/>
              <a:t> </a:t>
            </a:r>
            <a:r>
              <a:rPr lang="en-IN" dirty="0">
                <a:solidFill>
                  <a:srgbClr val="FF5900"/>
                </a:solidFill>
              </a:rPr>
              <a:t>discovery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438" y="1738390"/>
            <a:ext cx="3667125" cy="32575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08184" y="1628228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Helps applications and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services discover each other 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Provides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flexibility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as service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instances can change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dynamically 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Could be used by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load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balancers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to perform health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checks and rebalance traffic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on service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failures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501034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77</TotalTime>
  <Words>323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GenAITheme3-whiteBG</vt:lpstr>
      <vt:lpstr>Microservices   Patterns </vt:lpstr>
      <vt:lpstr>What you will learn</vt:lpstr>
      <vt:lpstr>Patterns for microservices</vt:lpstr>
      <vt:lpstr>Single page application (SPA)</vt:lpstr>
      <vt:lpstr>Backend for Frontend (BFF)</vt:lpstr>
      <vt:lpstr>Backend for Frontend (BFF)</vt:lpstr>
      <vt:lpstr>Strangler pattern</vt:lpstr>
      <vt:lpstr> Strangler pattern</vt:lpstr>
      <vt:lpstr>Service discovery</vt:lpstr>
      <vt:lpstr>Other patterns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nivas t</dc:creator>
  <cp:lastModifiedBy>Admin</cp:lastModifiedBy>
  <cp:revision>9</cp:revision>
  <dcterms:created xsi:type="dcterms:W3CDTF">2025-03-10T09:30:03Z</dcterms:created>
  <dcterms:modified xsi:type="dcterms:W3CDTF">2025-03-12T10:41:08Z</dcterms:modified>
</cp:coreProperties>
</file>