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pos="4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08" y="32"/>
      </p:cViewPr>
      <p:guideLst>
        <p:guide orient="horz" pos="754"/>
        <p:guide pos="4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30480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8582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827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1295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187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xmlns="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xmlns="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xmlns="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xmlns="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xmlns="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xmlns="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xmlns="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xmlns="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xmlns="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xmlns="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xmlns="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xmlns="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xmlns="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xmlns="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xmlns="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xmlns="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4122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7CC851-42D3-DD0A-BBC6-0DE63F046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087" y="2783870"/>
            <a:ext cx="10152379" cy="1190006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Twelve-Factor App</a:t>
            </a:r>
            <a:br>
              <a:rPr lang="en-IN" dirty="0">
                <a:solidFill>
                  <a:srgbClr val="FF5900"/>
                </a:solidFill>
              </a:rPr>
            </a:br>
            <a:r>
              <a:rPr lang="en-IN" dirty="0">
                <a:solidFill>
                  <a:srgbClr val="FF5900"/>
                </a:solidFill>
              </a:rPr>
              <a:t>  </a:t>
            </a:r>
            <a:r>
              <a:rPr lang="en-IN" dirty="0" smtClean="0">
                <a:solidFill>
                  <a:srgbClr val="FF5900"/>
                </a:solidFill>
              </a:rPr>
              <a:t>   </a:t>
            </a:r>
            <a:r>
              <a:rPr lang="en-IN" sz="4000" dirty="0" smtClean="0">
                <a:solidFill>
                  <a:srgbClr val="FF5900"/>
                </a:solidFill>
              </a:rPr>
              <a:t>Methodology</a:t>
            </a:r>
            <a:endParaRPr lang="en-IN" sz="40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011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4EA456-C781-F199-01A6-4B42EA49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233" y="703861"/>
            <a:ext cx="10152379" cy="574453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Deploy factors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360" y="1828415"/>
            <a:ext cx="2533650" cy="3238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18233" y="1828415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Factor 6: </a:t>
            </a:r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Should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be stateless and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share nothing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Do not share memory and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filesystems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so persistent data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stored in backend service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Store data centrally</a:t>
            </a:r>
          </a:p>
        </p:txBody>
      </p:sp>
    </p:spTree>
    <p:extLst>
      <p:ext uri="{BB962C8B-B14F-4D97-AF65-F5344CB8AC3E}">
        <p14:creationId xmlns:p14="http://schemas.microsoft.com/office/powerpoint/2010/main" val="2082195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4B8102-F200-045A-0ABA-40E631246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079" y="181346"/>
            <a:ext cx="10152379" cy="1148904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/>
            </a:r>
            <a:br>
              <a:rPr lang="en-IN" dirty="0">
                <a:solidFill>
                  <a:srgbClr val="FF5900"/>
                </a:solidFill>
              </a:rPr>
            </a:br>
            <a:r>
              <a:rPr lang="en-IN" dirty="0">
                <a:solidFill>
                  <a:srgbClr val="FF5900"/>
                </a:solidFill>
              </a:rPr>
              <a:t>Deploy factors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999" y="2903817"/>
            <a:ext cx="2057400" cy="19145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04834" y="2050259"/>
            <a:ext cx="814586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Factor 7: Port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binding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 Export services by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port binding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 Export HTTP and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other services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 Declare a web server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library dependency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• Become backend services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for other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323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946F8C-4869-4ADC-477C-D58A2CB22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354" y="141154"/>
            <a:ext cx="10152379" cy="1148904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/>
            </a:r>
            <a:br>
              <a:rPr lang="en-IN" dirty="0">
                <a:solidFill>
                  <a:srgbClr val="FF5900"/>
                </a:solidFill>
              </a:rPr>
            </a:br>
            <a:r>
              <a:rPr lang="en-IN" dirty="0">
                <a:solidFill>
                  <a:srgbClr val="FF5900"/>
                </a:solidFill>
              </a:rPr>
              <a:t> Operate factors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64" y="2318081"/>
            <a:ext cx="4333875" cy="29051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05565" y="211711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Factor 8: Concurrency 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Scale an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Stateless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processes can be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spun up without creating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dependencies on other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processes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128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8945E6-9D92-B722-B669-EEA9C1B0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25" y="703861"/>
            <a:ext cx="10152379" cy="574453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Operate factors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8775" y="2990036"/>
            <a:ext cx="2721693" cy="219491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209152" y="1827017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Factor 9: Disposability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Require minimal process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start time and graceful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termination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Quickly deploy code or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changes 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Easily scale apps</a:t>
            </a:r>
          </a:p>
        </p:txBody>
      </p:sp>
    </p:spTree>
    <p:extLst>
      <p:ext uri="{BB962C8B-B14F-4D97-AF65-F5344CB8AC3E}">
        <p14:creationId xmlns:p14="http://schemas.microsoft.com/office/powerpoint/2010/main" val="2971808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940BD9-AFC2-2CE0-A2CD-3DCB25A68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5" y="734006"/>
            <a:ext cx="10152379" cy="574453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Operate factors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840" y="1938704"/>
            <a:ext cx="3857625" cy="35337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08185" y="1809099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Factor 11: Logs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App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should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not concern itself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with storing logs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Treat logs as an event stream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Execution environment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captures, aggregates, and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routes Logs to their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destination</a:t>
            </a:r>
          </a:p>
        </p:txBody>
      </p:sp>
    </p:spTree>
    <p:extLst>
      <p:ext uri="{BB962C8B-B14F-4D97-AF65-F5344CB8AC3E}">
        <p14:creationId xmlns:p14="http://schemas.microsoft.com/office/powerpoint/2010/main" val="42346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1D680C-DB9D-B7A7-5070-053415C95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0" y="713909"/>
            <a:ext cx="10152379" cy="574453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 Operate factors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3078825"/>
            <a:ext cx="3638550" cy="20669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580184" y="2093967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Factor 12: Admin </a:t>
            </a:r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Enable one-off app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management processes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Run against a release, using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same codebase and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Part of application code</a:t>
            </a:r>
          </a:p>
        </p:txBody>
      </p:sp>
    </p:spTree>
    <p:extLst>
      <p:ext uri="{BB962C8B-B14F-4D97-AF65-F5344CB8AC3E}">
        <p14:creationId xmlns:p14="http://schemas.microsoft.com/office/powerpoint/2010/main" val="2883427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7194DC-18A3-75CD-9079-80F958EEC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805" y="734006"/>
            <a:ext cx="10152379" cy="574453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Recap</a:t>
            </a:r>
          </a:p>
        </p:txBody>
      </p:sp>
      <p:sp>
        <p:nvSpPr>
          <p:cNvPr id="3" name="Rectangle 2"/>
          <p:cNvSpPr/>
          <p:nvPr/>
        </p:nvSpPr>
        <p:spPr>
          <a:xfrm>
            <a:off x="978039" y="1941904"/>
            <a:ext cx="879900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In this video, you Learned that: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Modern software development often delivers centrally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hosted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web-based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SaaS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Twelve-factor app methodology enables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developers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to create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more efficient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SaaS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applications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The twelve factors map to the code, deploy, and operate stages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of the software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delivery lifecycle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64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A5BB7E-8FA5-EE58-3450-679AEA4E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886" y="745267"/>
            <a:ext cx="10152379" cy="574453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What you will learn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238" y="2501411"/>
            <a:ext cx="2352675" cy="2667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450" y="2571750"/>
            <a:ext cx="2381250" cy="26765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4876" y="2577611"/>
            <a:ext cx="23907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1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9F517B-AD10-B8A2-06A9-002D06ADA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562" y="713909"/>
            <a:ext cx="10152379" cy="574453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Modern software </a:t>
            </a:r>
            <a:r>
              <a:rPr lang="en-IN" dirty="0" smtClean="0">
                <a:solidFill>
                  <a:srgbClr val="FF5900"/>
                </a:solidFill>
              </a:rPr>
              <a:t>development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123" y="2841023"/>
            <a:ext cx="2072285" cy="198218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18233" y="1940286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Delivered as a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service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Centrally hosted and accessed through the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Web apps, software-as-a-service (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SaaS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Twelve-factor app methodology is suited for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web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apps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Frequently used with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982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0E5303-734D-D9A9-38A5-EE3E4E94C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321" y="734006"/>
            <a:ext cx="10152379" cy="574453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Code</a:t>
            </a:r>
            <a:r>
              <a:rPr lang="en-IN" dirty="0"/>
              <a:t> </a:t>
            </a:r>
            <a:r>
              <a:rPr lang="en-IN" dirty="0">
                <a:solidFill>
                  <a:srgbClr val="FF5900"/>
                </a:solidFill>
              </a:rPr>
              <a:t>factors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752" y="1839582"/>
            <a:ext cx="3593594" cy="298895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27797" y="1704670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Factor 1: </a:t>
            </a:r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Codebase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Track in a version control system (VCS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Maintain one-to-one relationship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between codebase and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Deploy multiple instances of the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app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Develop different versions of the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codebase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in each deploy</a:t>
            </a:r>
          </a:p>
        </p:txBody>
      </p:sp>
    </p:spTree>
    <p:extLst>
      <p:ext uri="{BB962C8B-B14F-4D97-AF65-F5344CB8AC3E}">
        <p14:creationId xmlns:p14="http://schemas.microsoft.com/office/powerpoint/2010/main" val="3397422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3AF8F7-81AD-F041-9B3D-5B88A199B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611" y="751789"/>
            <a:ext cx="10152379" cy="574453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Code factors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672" y="2107903"/>
            <a:ext cx="4798250" cy="202197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301421" y="1491905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Factor 5: Build, release, </a:t>
            </a:r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•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: Transform a codebase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into an executable unit called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a build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• Release: Combine build with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configuration so that it’s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ready for execution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• Run: Run the application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1565085" y="5301106"/>
            <a:ext cx="52116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three stages should be strictly separated</a:t>
            </a:r>
          </a:p>
        </p:txBody>
      </p:sp>
    </p:spTree>
    <p:extLst>
      <p:ext uri="{BB962C8B-B14F-4D97-AF65-F5344CB8AC3E}">
        <p14:creationId xmlns:p14="http://schemas.microsoft.com/office/powerpoint/2010/main" val="1774808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534B84-84BE-855C-6E95-85C7E5408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136" y="693813"/>
            <a:ext cx="10152379" cy="574453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Code</a:t>
            </a:r>
            <a:r>
              <a:rPr lang="en-IN" dirty="0"/>
              <a:t> </a:t>
            </a:r>
            <a:r>
              <a:rPr lang="en-IN" dirty="0">
                <a:solidFill>
                  <a:srgbClr val="FF5900"/>
                </a:solidFill>
              </a:rPr>
              <a:t>factors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675" y="1918791"/>
            <a:ext cx="3486150" cy="35147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98136" y="1918791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Factor 10: </a:t>
            </a:r>
            <a:r>
              <a:rPr lang="en-IN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Dev</a:t>
            </a:r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/prod parity</a:t>
            </a:r>
          </a:p>
          <a:p>
            <a:endParaRPr lang="en-IN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• Minimize differences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between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development and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production environments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Use same backend services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across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environments</a:t>
            </a:r>
          </a:p>
        </p:txBody>
      </p:sp>
    </p:spTree>
    <p:extLst>
      <p:ext uri="{BB962C8B-B14F-4D97-AF65-F5344CB8AC3E}">
        <p14:creationId xmlns:p14="http://schemas.microsoft.com/office/powerpoint/2010/main" val="3776477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4C23DE-9189-6D14-2DD8-08F51A036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330" y="744055"/>
            <a:ext cx="10152379" cy="574453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Code factors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116" y="2966671"/>
            <a:ext cx="3819525" cy="21907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38330" y="1918790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Factor 2: </a:t>
            </a:r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Dependencies</a:t>
            </a:r>
          </a:p>
          <a:p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Assume an app is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only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reliable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as its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least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reliable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dependency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Explicitly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declare any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dependencies </a:t>
            </a:r>
          </a:p>
        </p:txBody>
      </p:sp>
    </p:spTree>
    <p:extLst>
      <p:ext uri="{BB962C8B-B14F-4D97-AF65-F5344CB8AC3E}">
        <p14:creationId xmlns:p14="http://schemas.microsoft.com/office/powerpoint/2010/main" val="3486662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E74620-BAB0-F089-1C2D-59DD35CFB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466" y="713909"/>
            <a:ext cx="10152379" cy="574453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Deploy factors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01" y="3202598"/>
            <a:ext cx="1905000" cy="20002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96897" y="2158613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Factor 3: </a:t>
            </a:r>
            <a:r>
              <a:rPr lang="en-IN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en-IN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Keep everything that varies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between deploys such as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credentials and backend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service locations in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Keep separate from the code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Store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in environment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variables</a:t>
            </a:r>
          </a:p>
        </p:txBody>
      </p:sp>
    </p:spTree>
    <p:extLst>
      <p:ext uri="{BB962C8B-B14F-4D97-AF65-F5344CB8AC3E}">
        <p14:creationId xmlns:p14="http://schemas.microsoft.com/office/powerpoint/2010/main" val="3676669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F8CC99-1811-C82A-86BE-A4F8C62BD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3" y="141153"/>
            <a:ext cx="10152379" cy="1148904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/>
            </a:r>
            <a:br>
              <a:rPr lang="en-IN" dirty="0">
                <a:solidFill>
                  <a:srgbClr val="FF5900"/>
                </a:solidFill>
              </a:rPr>
            </a:br>
            <a:r>
              <a:rPr lang="en-IN" dirty="0">
                <a:solidFill>
                  <a:srgbClr val="FF5900"/>
                </a:solidFill>
              </a:rPr>
              <a:t>Deploy factors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4190" y="1938704"/>
            <a:ext cx="5131462" cy="355823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57943" y="2126291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Factor 4: Backend </a:t>
            </a:r>
            <a:r>
              <a:rPr lang="en-IN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Do not distinguish between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local and third-party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Access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services by a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URL and credentials so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that they can be swapped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without changing the code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252390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401</TotalTime>
  <Words>519</Words>
  <Application>Microsoft Office PowerPoint</Application>
  <PresentationFormat>Widescreen</PresentationFormat>
  <Paragraphs>154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GenAITheme3-whiteBG</vt:lpstr>
      <vt:lpstr>Twelve-Factor App      Methodology</vt:lpstr>
      <vt:lpstr>What you will learn </vt:lpstr>
      <vt:lpstr>Modern software development</vt:lpstr>
      <vt:lpstr>Code factors</vt:lpstr>
      <vt:lpstr>Code factors</vt:lpstr>
      <vt:lpstr>Code factors</vt:lpstr>
      <vt:lpstr>Code factors</vt:lpstr>
      <vt:lpstr>Deploy factors</vt:lpstr>
      <vt:lpstr> Deploy factors</vt:lpstr>
      <vt:lpstr>Deploy factors</vt:lpstr>
      <vt:lpstr> Deploy factors</vt:lpstr>
      <vt:lpstr>  Operate factors</vt:lpstr>
      <vt:lpstr>Operate factors</vt:lpstr>
      <vt:lpstr>Operate factors</vt:lpstr>
      <vt:lpstr> Operate factors</vt:lpstr>
      <vt:lpstr>Recap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nivas t</dc:creator>
  <cp:lastModifiedBy>Admin</cp:lastModifiedBy>
  <cp:revision>14</cp:revision>
  <dcterms:created xsi:type="dcterms:W3CDTF">2025-03-10T08:47:20Z</dcterms:created>
  <dcterms:modified xsi:type="dcterms:W3CDTF">2025-03-12T18:12:39Z</dcterms:modified>
</cp:coreProperties>
</file>