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08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43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7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4952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5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3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9B8AA2-8F65-FECA-1CB5-8B0D0C75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6369" y="2762086"/>
            <a:ext cx="5019261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Creating REST APIs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07ED-C0E6-619E-99AD-546FEB7B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5500AA-A50F-8A55-7C2C-A7BBC522A298}"/>
              </a:ext>
            </a:extLst>
          </p:cNvPr>
          <p:cNvGrpSpPr/>
          <p:nvPr/>
        </p:nvGrpSpPr>
        <p:grpSpPr>
          <a:xfrm>
            <a:off x="1017228" y="1938130"/>
            <a:ext cx="6677723" cy="3349487"/>
            <a:chOff x="1017228" y="1938130"/>
            <a:chExt cx="6677723" cy="33494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3B8BD8-467F-7424-A867-0EF770D9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228" y="2047199"/>
              <a:ext cx="6677723" cy="30615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2ECA9D-1AF7-607B-DE2B-5F366E86D2BE}"/>
                </a:ext>
              </a:extLst>
            </p:cNvPr>
            <p:cNvSpPr/>
            <p:nvPr/>
          </p:nvSpPr>
          <p:spPr>
            <a:xfrm>
              <a:off x="3766930" y="1938130"/>
              <a:ext cx="1123122" cy="33494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9854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20BA-0F51-CAA2-EF68-31911C5D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Python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5E04-2631-A21F-9EE5-D67D9E5E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891163" cy="2963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Programming language that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integrates your systems effectively </a:t>
            </a:r>
          </a:p>
          <a:p>
            <a:pPr>
              <a:lnSpc>
                <a:spcPct val="150000"/>
              </a:lnSpc>
            </a:pPr>
            <a:r>
              <a:rPr lang="en-US" dirty="0"/>
              <a:t>• Supports web development </a:t>
            </a:r>
          </a:p>
          <a:p>
            <a:pPr>
              <a:lnSpc>
                <a:spcPct val="150000"/>
              </a:lnSpc>
            </a:pPr>
            <a:r>
              <a:rPr lang="en-US" dirty="0"/>
              <a:t>• Used in scientific and numeric </a:t>
            </a:r>
          </a:p>
          <a:p>
            <a:pPr>
              <a:lnSpc>
                <a:spcPct val="150000"/>
              </a:lnSpc>
            </a:pPr>
            <a:r>
              <a:rPr lang="en-US" dirty="0"/>
              <a:t>computing </a:t>
            </a:r>
          </a:p>
          <a:p>
            <a:pPr>
              <a:lnSpc>
                <a:spcPct val="150000"/>
              </a:lnSpc>
            </a:pPr>
            <a:r>
              <a:rPr lang="en-US" dirty="0"/>
              <a:t>• Used in Al and machine learning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9593F-D769-A059-24C1-8778ED85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04" y="1493426"/>
            <a:ext cx="1806097" cy="2156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676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4694-4DB4-C191-2ACE-25C5F3FF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AD558-D288-AE6B-37F4-B53692A0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00" y="2700723"/>
            <a:ext cx="3505504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7198B-4B54-E2F8-7C76-383682E7379C}"/>
              </a:ext>
            </a:extLst>
          </p:cNvPr>
          <p:cNvSpPr txBox="1"/>
          <p:nvPr/>
        </p:nvSpPr>
        <p:spPr>
          <a:xfrm>
            <a:off x="761967" y="1371421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Micro web framework </a:t>
            </a:r>
          </a:p>
          <a:p>
            <a:pPr>
              <a:lnSpc>
                <a:spcPct val="150000"/>
              </a:lnSpc>
            </a:pPr>
            <a:r>
              <a:rPr lang="en-IN" dirty="0"/>
              <a:t>• Simple and scalable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Lightweight applications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Good choice for RESTful APIs </a:t>
            </a:r>
          </a:p>
        </p:txBody>
      </p:sp>
    </p:spTree>
    <p:extLst>
      <p:ext uri="{BB962C8B-B14F-4D97-AF65-F5344CB8AC3E}">
        <p14:creationId xmlns:p14="http://schemas.microsoft.com/office/powerpoint/2010/main" val="81394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3E40-1D63-B22E-4D3D-B39D3C2F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Prerequisites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CC063-7FFA-62FD-702B-CBD8FBA29D96}"/>
              </a:ext>
            </a:extLst>
          </p:cNvPr>
          <p:cNvSpPr txBox="1"/>
          <p:nvPr/>
        </p:nvSpPr>
        <p:spPr>
          <a:xfrm>
            <a:off x="603802" y="1645431"/>
            <a:ext cx="6097656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• Python 3 (verify by running python -- version)</a:t>
            </a:r>
          </a:p>
          <a:p>
            <a:pPr>
              <a:lnSpc>
                <a:spcPct val="200000"/>
              </a:lnSpc>
            </a:pPr>
            <a:r>
              <a:rPr lang="en-IN" dirty="0"/>
              <a:t>• Pip (verify by running pip-- version)</a:t>
            </a:r>
          </a:p>
          <a:p>
            <a:pPr>
              <a:lnSpc>
                <a:spcPct val="200000"/>
              </a:lnSpc>
            </a:pPr>
            <a:r>
              <a:rPr lang="en-IN" dirty="0"/>
              <a:t>• Proceed to install Flask by running pip install flask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8C297-48EB-B7C2-E008-105D9EFE3A8C}"/>
              </a:ext>
            </a:extLst>
          </p:cNvPr>
          <p:cNvSpPr/>
          <p:nvPr/>
        </p:nvSpPr>
        <p:spPr>
          <a:xfrm>
            <a:off x="3568148" y="1868557"/>
            <a:ext cx="1928191" cy="34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A27C3-6DA0-03C9-E16F-C2AF3678D743}"/>
              </a:ext>
            </a:extLst>
          </p:cNvPr>
          <p:cNvSpPr/>
          <p:nvPr/>
        </p:nvSpPr>
        <p:spPr>
          <a:xfrm>
            <a:off x="3014869" y="2411896"/>
            <a:ext cx="1928191" cy="34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81A55-A02D-2EAD-B30E-898FABC1261F}"/>
              </a:ext>
            </a:extLst>
          </p:cNvPr>
          <p:cNvSpPr/>
          <p:nvPr/>
        </p:nvSpPr>
        <p:spPr>
          <a:xfrm>
            <a:off x="4336773" y="2976265"/>
            <a:ext cx="1928191" cy="34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5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BDED-FB11-BBEC-D0FF-7BA8EA9D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B3C36-A481-6D3A-E3BE-FE6055502657}"/>
              </a:ext>
            </a:extLst>
          </p:cNvPr>
          <p:cNvSpPr txBox="1"/>
          <p:nvPr/>
        </p:nvSpPr>
        <p:spPr>
          <a:xfrm>
            <a:off x="761966" y="1239872"/>
            <a:ext cx="8332337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Flask is a micro web framework to host Python web </a:t>
            </a:r>
          </a:p>
          <a:p>
            <a:pPr>
              <a:lnSpc>
                <a:spcPct val="150000"/>
              </a:lnSpc>
            </a:pPr>
            <a:r>
              <a:rPr lang="en-IN" dirty="0"/>
              <a:t>applications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You can create your first RESTful API as a microservice using </a:t>
            </a:r>
          </a:p>
          <a:p>
            <a:pPr>
              <a:lnSpc>
                <a:spcPct val="150000"/>
              </a:lnSpc>
            </a:pPr>
            <a:r>
              <a:rPr lang="en-IN" dirty="0"/>
              <a:t>Python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You can host your first RESTful API using Flask </a:t>
            </a:r>
          </a:p>
        </p:txBody>
      </p:sp>
    </p:spTree>
    <p:extLst>
      <p:ext uri="{BB962C8B-B14F-4D97-AF65-F5344CB8AC3E}">
        <p14:creationId xmlns:p14="http://schemas.microsoft.com/office/powerpoint/2010/main" val="318343572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16</TotalTime>
  <Words>120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Creating REST APIs</vt:lpstr>
      <vt:lpstr>What you will learn</vt:lpstr>
      <vt:lpstr>Python </vt:lpstr>
      <vt:lpstr>Flask </vt:lpstr>
      <vt:lpstr>Prerequisites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2025-03-10T09:52:29Z</dcterms:created>
  <dcterms:modified xsi:type="dcterms:W3CDTF">2025-03-13T10:05:05Z</dcterms:modified>
</cp:coreProperties>
</file>