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3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0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8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641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70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5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D20578-6922-8EE3-09DC-4ECF91A2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7233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Documenting and Testing REST APIs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with Swagger </a:t>
            </a:r>
            <a:br>
              <a:rPr lang="en-US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2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A2C-FD20-C033-A6DE-47D58D21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API using swagger 1/2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AA156-9255-8F1F-5499-A4EDA756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2057281"/>
            <a:ext cx="6782388" cy="2743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514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8AA7-7314-0E89-581B-F81FA35A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7A810-4890-53B2-28E5-AF83759FD69A}"/>
              </a:ext>
            </a:extLst>
          </p:cNvPr>
          <p:cNvSpPr txBox="1"/>
          <p:nvPr/>
        </p:nvSpPr>
        <p:spPr>
          <a:xfrm>
            <a:off x="761966" y="1328676"/>
            <a:ext cx="845160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Swagger helps you document your 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OpenAPI</a:t>
            </a:r>
            <a:r>
              <a:rPr lang="en-IN" dirty="0"/>
              <a:t> specification is a standard way of representing your </a:t>
            </a:r>
          </a:p>
          <a:p>
            <a:pPr>
              <a:lnSpc>
                <a:spcPct val="150000"/>
              </a:lnSpc>
            </a:pPr>
            <a:r>
              <a:rPr lang="en-IN" dirty="0"/>
              <a:t>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Swagger provides an API testing mechanism </a:t>
            </a:r>
          </a:p>
        </p:txBody>
      </p:sp>
    </p:spTree>
    <p:extLst>
      <p:ext uri="{BB962C8B-B14F-4D97-AF65-F5344CB8AC3E}">
        <p14:creationId xmlns:p14="http://schemas.microsoft.com/office/powerpoint/2010/main" val="35462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4A11-A865-4C0A-D943-22354432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EA9FA-7D43-90C2-869A-0AA0780102C9}"/>
              </a:ext>
            </a:extLst>
          </p:cNvPr>
          <p:cNvGrpSpPr/>
          <p:nvPr/>
        </p:nvGrpSpPr>
        <p:grpSpPr>
          <a:xfrm>
            <a:off x="1523781" y="1600373"/>
            <a:ext cx="6685305" cy="3309730"/>
            <a:chOff x="1523781" y="1600373"/>
            <a:chExt cx="6685305" cy="33097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062DE1-A554-48F5-2360-D356DC18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781" y="1725722"/>
              <a:ext cx="6685305" cy="30590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9DB913-C232-782C-DB7D-215236AC6125}"/>
                </a:ext>
              </a:extLst>
            </p:cNvPr>
            <p:cNvSpPr/>
            <p:nvPr/>
          </p:nvSpPr>
          <p:spPr>
            <a:xfrm>
              <a:off x="4294933" y="1600373"/>
              <a:ext cx="1143000" cy="33097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664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7E8E-1C8F-22F3-73C8-01702C48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Why Swagger?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78B02-25ED-F739-8907-585DD99F493B}"/>
              </a:ext>
            </a:extLst>
          </p:cNvPr>
          <p:cNvSpPr txBox="1"/>
          <p:nvPr/>
        </p:nvSpPr>
        <p:spPr>
          <a:xfrm>
            <a:off x="761966" y="1279088"/>
            <a:ext cx="6394207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APIs: Communication Channel </a:t>
            </a:r>
          </a:p>
          <a:p>
            <a:pPr>
              <a:lnSpc>
                <a:spcPct val="150000"/>
              </a:lnSpc>
            </a:pPr>
            <a:r>
              <a:rPr lang="en-IN" dirty="0"/>
              <a:t>• API documentation: Reference manual </a:t>
            </a:r>
          </a:p>
          <a:p>
            <a:pPr>
              <a:lnSpc>
                <a:spcPct val="150000"/>
              </a:lnSpc>
            </a:pPr>
            <a:r>
              <a:rPr lang="en-IN" dirty="0"/>
              <a:t>Swagger: </a:t>
            </a:r>
          </a:p>
          <a:p>
            <a:pPr>
              <a:lnSpc>
                <a:spcPct val="150000"/>
              </a:lnSpc>
            </a:pPr>
            <a:r>
              <a:rPr lang="en-IN" dirty="0"/>
              <a:t>• Runs </a:t>
            </a:r>
            <a:r>
              <a:rPr lang="en-IN" dirty="0" err="1"/>
              <a:t>OpenAPI</a:t>
            </a:r>
            <a:r>
              <a:rPr lang="en-IN" dirty="0"/>
              <a:t> specification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Describes the structure of API </a:t>
            </a:r>
          </a:p>
          <a:p>
            <a:pPr>
              <a:lnSpc>
                <a:spcPct val="150000"/>
              </a:lnSpc>
            </a:pPr>
            <a:r>
              <a:rPr lang="en-IN" dirty="0"/>
              <a:t>• Builds UI </a:t>
            </a:r>
          </a:p>
          <a:p>
            <a:pPr>
              <a:lnSpc>
                <a:spcPct val="150000"/>
              </a:lnSpc>
            </a:pPr>
            <a:r>
              <a:rPr lang="en-IN" dirty="0"/>
              <a:t>• Adheres to specifications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O Swagger </a:t>
            </a:r>
          </a:p>
          <a:p>
            <a:pPr>
              <a:lnSpc>
                <a:spcPct val="150000"/>
              </a:lnSpc>
            </a:pPr>
            <a:r>
              <a:rPr lang="en-IN" dirty="0"/>
              <a:t>Supported by SMARTBEAR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6CA0E-0A08-D10A-51F3-F9CAA7B0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07" y="2635903"/>
            <a:ext cx="3025402" cy="1066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434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E6C0-CFB6-C106-2C3B-6512211F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OpenAPI</a:t>
            </a:r>
            <a:r>
              <a:rPr lang="en-IN" dirty="0">
                <a:solidFill>
                  <a:srgbClr val="FF5900"/>
                </a:solidFill>
              </a:rPr>
              <a:t> specification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D3CB2-D4E4-DB76-3C8C-9B5BB7CCBC28}"/>
              </a:ext>
            </a:extLst>
          </p:cNvPr>
          <p:cNvSpPr txBox="1"/>
          <p:nvPr/>
        </p:nvSpPr>
        <p:spPr>
          <a:xfrm>
            <a:off x="761967" y="1242465"/>
            <a:ext cx="609765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•A standard, language-agnostic </a:t>
            </a:r>
          </a:p>
          <a:p>
            <a:pPr>
              <a:lnSpc>
                <a:spcPct val="150000"/>
              </a:lnSpc>
            </a:pPr>
            <a:r>
              <a:rPr lang="en-IN" dirty="0"/>
              <a:t>interface to RESTful 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•Supported operations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•API parameter inputs and outputs </a:t>
            </a:r>
          </a:p>
          <a:p>
            <a:pPr>
              <a:lnSpc>
                <a:spcPct val="150000"/>
              </a:lnSpc>
            </a:pPr>
            <a:r>
              <a:rPr lang="en-IN" dirty="0"/>
              <a:t>•Authentication requirements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•Terms of service </a:t>
            </a:r>
          </a:p>
          <a:p>
            <a:pPr>
              <a:lnSpc>
                <a:spcPct val="150000"/>
              </a:lnSpc>
            </a:pPr>
            <a:r>
              <a:rPr lang="en-IN" dirty="0"/>
              <a:t>•Contacts </a:t>
            </a:r>
          </a:p>
          <a:p>
            <a:pPr>
              <a:lnSpc>
                <a:spcPct val="150000"/>
              </a:lnSpc>
            </a:pPr>
            <a:r>
              <a:rPr lang="en-IN" dirty="0"/>
              <a:t>•License information for API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A6DEF-C8F8-BC5C-E5B4-75E33E5E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80" y="2571750"/>
            <a:ext cx="2568163" cy="838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55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73F6-7CDD-C481-95E7-2C205E04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Flask: </a:t>
            </a:r>
            <a:r>
              <a:rPr lang="en-IN" dirty="0" err="1">
                <a:solidFill>
                  <a:srgbClr val="FF5900"/>
                </a:solidFill>
              </a:rPr>
              <a:t>RESTPlus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9BC7-819A-81BC-C15C-3507A155DC7D}"/>
              </a:ext>
            </a:extLst>
          </p:cNvPr>
          <p:cNvSpPr txBox="1"/>
          <p:nvPr/>
        </p:nvSpPr>
        <p:spPr>
          <a:xfrm>
            <a:off x="653497" y="1286974"/>
            <a:ext cx="609765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•Python functions as 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•Describes and visualizes REST APIs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88479-6F0D-942E-F507-888A5278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92" y="3238483"/>
            <a:ext cx="4801016" cy="381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5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E6A2-5477-3494-544B-AE07207E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Swagger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CF6FB-8960-FBB2-C6C9-8C9AFC6B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2083953"/>
            <a:ext cx="663759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D9F8-B669-0622-22A1-21267869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err="1"/>
              <a:t>Swagger.json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D6808-6B5A-540D-4548-A4B81C17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9" y="2095384"/>
            <a:ext cx="648518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AB3E-0B99-8139-E590-B7BD8B9D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static </a:t>
            </a:r>
            <a:r>
              <a:rPr lang="en-US" dirty="0" err="1"/>
              <a:t>swagger.json</a:t>
            </a:r>
            <a:r>
              <a:rPr lang="en-US" dirty="0"/>
              <a:t> 1/2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3E4C8-BF0D-9CF5-CA71-28D1A44A8221}"/>
              </a:ext>
            </a:extLst>
          </p:cNvPr>
          <p:cNvGrpSpPr/>
          <p:nvPr/>
        </p:nvGrpSpPr>
        <p:grpSpPr>
          <a:xfrm>
            <a:off x="1509972" y="1411357"/>
            <a:ext cx="7727244" cy="3816626"/>
            <a:chOff x="1509972" y="1411357"/>
            <a:chExt cx="7727244" cy="38166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7EB97F-5B48-E5D6-2881-DA0F7A21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9972" y="1636692"/>
              <a:ext cx="7727244" cy="324342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A742EF-3AA0-DA2A-6A30-882C1B286630}"/>
                </a:ext>
              </a:extLst>
            </p:cNvPr>
            <p:cNvSpPr/>
            <p:nvPr/>
          </p:nvSpPr>
          <p:spPr>
            <a:xfrm>
              <a:off x="5049078" y="1411357"/>
              <a:ext cx="665922" cy="38166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134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ECB3-A402-BA07-78A0-78F0C990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static </a:t>
            </a:r>
            <a:r>
              <a:rPr lang="en-US" dirty="0" err="1"/>
              <a:t>swagger.json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9CC0A-6A90-BACC-F84F-FEB2597D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2228746"/>
            <a:ext cx="793310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924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147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Documenting and Testing REST APIs  with Swagger  </vt:lpstr>
      <vt:lpstr>What you will learn </vt:lpstr>
      <vt:lpstr>Why Swagger? </vt:lpstr>
      <vt:lpstr>OpenAPI specification </vt:lpstr>
      <vt:lpstr>Flask: RESTPlus </vt:lpstr>
      <vt:lpstr>Implement Swagger </vt:lpstr>
      <vt:lpstr>Host Swagger.json</vt:lpstr>
      <vt:lpstr>Create static swagger.json 1/2</vt:lpstr>
      <vt:lpstr>Create static swagger.json</vt:lpstr>
      <vt:lpstr>Test API using swagger 1/2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2025-03-10T10:12:54Z</dcterms:created>
  <dcterms:modified xsi:type="dcterms:W3CDTF">2025-03-13T10:13:45Z</dcterms:modified>
</cp:coreProperties>
</file>