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1EE7-E0CD-F0EC-A3AF-1218A6A5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9488D-153B-187C-205C-43C76B20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CBDB-25A7-D304-FB22-5B223143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6E69-8348-6F80-C22F-A046AC05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8E67-A2AE-C81D-DA46-E81003B7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BB27-9301-8B21-C492-D09951F1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D7F7D-FFDC-5C68-0D1A-B397AD47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4C27-FBA1-8CE3-A9BB-36ABEE2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7DE0-AE18-FA85-DD71-E98A987B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FE93-DB2D-2B53-9E8E-817A8A5F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2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D3047-411D-3F4A-AD38-4210C2F0D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6C4DD-2473-3EEA-52D1-21FFC377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DB5A-03ED-CB18-FDDD-0C969A09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1F2A-0F17-078B-BB53-F2C10B01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C457-B14F-5602-CF3D-48A901D2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06F-4064-635B-28B9-4063695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707C-63A9-19CD-5C2A-82CB1A32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736-0414-FBCE-CC35-2D495252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1CA4-7170-64E9-857D-D702B32D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B35A-7E18-273D-16C2-EBCBB902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6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81AE-0732-9B59-2C21-A87DABFD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5AFF-F216-DCF2-D0F5-49F29EDF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2B6B-63DC-54FA-7D75-9E68851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BDAA-48BE-E74C-9843-B9B5941B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0570-FB6D-400F-79E7-5762AD90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B1B7-8836-E1B2-EFEE-8D5E0429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AE0B-298E-8A3D-26FF-5EA3F255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88C0-D944-193A-6872-67D3705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B00B-DCEC-1588-1188-20283E9E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22ED-FE22-8B27-CF2C-56B4F94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E2B3C-7E8C-A120-0C5C-92D52327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82E1-2E15-07CB-A500-3B5D83D9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C41A-CB41-5682-766C-752E7F9A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2579-0C5F-A19F-32F7-E6A720AC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08DF1-BF85-6D61-7E53-BAA0FD8E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BFA4A-794E-612B-B7E4-D4D91FBD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5251-0176-7F80-DF68-90DB944F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454C8-CDFE-E8A9-FEE6-0B576C5D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F1C6-54AA-ABAE-44BC-FFCAF5A5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F00B-B5A0-D00A-137B-4C94EB18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514E3-C0D3-D01F-0B07-3BC6E219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B2DD9-DBB3-8A87-555A-10B6CE8C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D0D7-4334-B8FC-F9E4-99EDC9D0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4E8E6-869E-4EF4-25B4-1E8E4190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964CF-7292-C5AF-CAB8-9D1A6F30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F9EE-162E-AFF7-8F8A-8011081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1D2C-2AD9-2A8B-FD3D-B23A1678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0145-7969-C129-3E6F-7F85D28D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EBE9-DF4C-134B-F3A9-3B95672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5C14-C90A-3D5B-E526-5B6CD541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4870-FCCC-26DF-CA3C-11874FE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DE580-4135-08A9-BB20-117B1E30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0BD-897C-98D1-8E68-977B9A5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0B857-4D4B-A288-5C42-F01BECD0D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EFA6-17CF-EC2C-4133-08040958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0E09-3B1C-86F9-2F24-39F6672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D074-13F5-2416-51E4-FF791A3D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BC64-5D61-1273-67C5-13CB7F12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1ABB-DF82-92A4-C90F-C74CAC9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EFE7-7986-71C8-7160-DBF448EE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94BC-FD3A-7594-89C7-E6EA575D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27E5-22C3-446A-9F96-EE547BA56D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7B86-38F0-6AAC-EB9D-099D27EA4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D783-CE22-D8D2-6F87-2F1C8B42C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0F5A-0625-4F85-AFD1-E0CC9A3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0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04C8-FC51-FA8C-4B2B-6B85E80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C7502-6DD9-D772-9BC2-F5E93B46D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262"/>
            <a:ext cx="10515600" cy="3252063"/>
          </a:xfrm>
        </p:spPr>
      </p:pic>
    </p:spTree>
    <p:extLst>
      <p:ext uri="{BB962C8B-B14F-4D97-AF65-F5344CB8AC3E}">
        <p14:creationId xmlns:p14="http://schemas.microsoft.com/office/powerpoint/2010/main" val="351861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4A0E-CF05-12AA-13FE-4573627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E6873-7BB2-163F-1103-AE4B47C07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70" y="1825625"/>
            <a:ext cx="8617059" cy="4351338"/>
          </a:xfrm>
        </p:spPr>
      </p:pic>
    </p:spTree>
    <p:extLst>
      <p:ext uri="{BB962C8B-B14F-4D97-AF65-F5344CB8AC3E}">
        <p14:creationId xmlns:p14="http://schemas.microsoft.com/office/powerpoint/2010/main" val="16821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7C0-9792-AB6D-9995-D92B469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C56AB-EE3B-98BA-FE64-C6963854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98" y="1825625"/>
            <a:ext cx="9546803" cy="4351338"/>
          </a:xfrm>
        </p:spPr>
      </p:pic>
    </p:spTree>
    <p:extLst>
      <p:ext uri="{BB962C8B-B14F-4D97-AF65-F5344CB8AC3E}">
        <p14:creationId xmlns:p14="http://schemas.microsoft.com/office/powerpoint/2010/main" val="362095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2423-F5CD-8A74-6D87-FDAB75B2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6C2AE-95AA-D479-6C2E-4D77CE24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1" y="1825625"/>
            <a:ext cx="8455038" cy="4351338"/>
          </a:xfrm>
        </p:spPr>
      </p:pic>
    </p:spTree>
    <p:extLst>
      <p:ext uri="{BB962C8B-B14F-4D97-AF65-F5344CB8AC3E}">
        <p14:creationId xmlns:p14="http://schemas.microsoft.com/office/powerpoint/2010/main" val="38160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E0CA-1D22-4339-C35D-F9E05C8D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64DA4-1A4B-7541-5CCD-2688C9514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14" y="1825625"/>
            <a:ext cx="9120571" cy="4351338"/>
          </a:xfrm>
        </p:spPr>
      </p:pic>
    </p:spTree>
    <p:extLst>
      <p:ext uri="{BB962C8B-B14F-4D97-AF65-F5344CB8AC3E}">
        <p14:creationId xmlns:p14="http://schemas.microsoft.com/office/powerpoint/2010/main" val="24840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542F-6BDE-541F-E1B5-86D22787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009CF-94DF-961C-23FD-5E1FB873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2" y="1825625"/>
            <a:ext cx="8051455" cy="4351338"/>
          </a:xfrm>
        </p:spPr>
      </p:pic>
    </p:spTree>
    <p:extLst>
      <p:ext uri="{BB962C8B-B14F-4D97-AF65-F5344CB8AC3E}">
        <p14:creationId xmlns:p14="http://schemas.microsoft.com/office/powerpoint/2010/main" val="8994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7859-852F-DE2E-8713-C4C6454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72825-38B8-F18D-CE4A-14AF9C053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22" y="1825625"/>
            <a:ext cx="8626956" cy="4351338"/>
          </a:xfrm>
        </p:spPr>
      </p:pic>
    </p:spTree>
    <p:extLst>
      <p:ext uri="{BB962C8B-B14F-4D97-AF65-F5344CB8AC3E}">
        <p14:creationId xmlns:p14="http://schemas.microsoft.com/office/powerpoint/2010/main" val="11931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5A15-75D2-3C91-9122-95ECB49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F4EEB6-C899-E1BE-B790-160FB69F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191"/>
            <a:ext cx="10515600" cy="4292205"/>
          </a:xfrm>
        </p:spPr>
      </p:pic>
    </p:spTree>
    <p:extLst>
      <p:ext uri="{BB962C8B-B14F-4D97-AF65-F5344CB8AC3E}">
        <p14:creationId xmlns:p14="http://schemas.microsoft.com/office/powerpoint/2010/main" val="85330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3CE-284B-B9AC-9F20-6A3FFED3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B2622-49B9-2391-4FA7-3E243DCBC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45" y="1825625"/>
            <a:ext cx="9790509" cy="4351338"/>
          </a:xfrm>
        </p:spPr>
      </p:pic>
    </p:spTree>
    <p:extLst>
      <p:ext uri="{BB962C8B-B14F-4D97-AF65-F5344CB8AC3E}">
        <p14:creationId xmlns:p14="http://schemas.microsoft.com/office/powerpoint/2010/main" val="327447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2D9-84DE-5E44-C4EC-99F3B7F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A5FE9-B813-78C5-B865-C02A1054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54" y="1825625"/>
            <a:ext cx="9409491" cy="4351338"/>
          </a:xfrm>
        </p:spPr>
      </p:pic>
    </p:spTree>
    <p:extLst>
      <p:ext uri="{BB962C8B-B14F-4D97-AF65-F5344CB8AC3E}">
        <p14:creationId xmlns:p14="http://schemas.microsoft.com/office/powerpoint/2010/main" val="2125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nivas t</cp:lastModifiedBy>
  <cp:revision>1</cp:revision>
  <dcterms:created xsi:type="dcterms:W3CDTF">2025-03-10T09:43:53Z</dcterms:created>
  <dcterms:modified xsi:type="dcterms:W3CDTF">2025-03-10T09:52:20Z</dcterms:modified>
</cp:coreProperties>
</file>