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8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03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97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984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7079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3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230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60A237-FA5E-098E-30B7-F876F8AA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7233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Making API Requests using </a:t>
            </a:r>
            <a:r>
              <a:rPr lang="en-US" dirty="0" err="1">
                <a:solidFill>
                  <a:srgbClr val="FF5900"/>
                </a:solidFill>
              </a:rPr>
              <a:t>cURL</a:t>
            </a:r>
            <a:r>
              <a:rPr lang="en-US" dirty="0">
                <a:solidFill>
                  <a:srgbClr val="FF5900"/>
                </a:solidFill>
              </a:rPr>
              <a:t> and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Postman </a:t>
            </a:r>
            <a:br>
              <a:rPr lang="en-US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0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921E-54CD-0006-4763-8EBBA94F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0AAE15-0A45-54D4-2101-77B7667525BD}"/>
              </a:ext>
            </a:extLst>
          </p:cNvPr>
          <p:cNvGrpSpPr/>
          <p:nvPr/>
        </p:nvGrpSpPr>
        <p:grpSpPr>
          <a:xfrm>
            <a:off x="1567994" y="1749287"/>
            <a:ext cx="7754910" cy="3876261"/>
            <a:chOff x="1567994" y="1749287"/>
            <a:chExt cx="7754910" cy="38762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6805DE-B597-42D2-3350-4642B6488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7994" y="2056474"/>
              <a:ext cx="7754910" cy="321757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37A6B4-0492-174E-F133-2BAFFCDAC966}"/>
                </a:ext>
              </a:extLst>
            </p:cNvPr>
            <p:cNvSpPr/>
            <p:nvPr/>
          </p:nvSpPr>
          <p:spPr>
            <a:xfrm>
              <a:off x="4572000" y="1749287"/>
              <a:ext cx="1789043" cy="387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770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AB37-78DF-342D-9E55-F22CFF0B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cURL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9B2AD-D511-E595-2BF0-B29FA371FD3A}"/>
              </a:ext>
            </a:extLst>
          </p:cNvPr>
          <p:cNvSpPr txBox="1"/>
          <p:nvPr/>
        </p:nvSpPr>
        <p:spPr>
          <a:xfrm>
            <a:off x="761967" y="1186073"/>
            <a:ext cx="60976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curl (short for "Client URL")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Command line tool and library for transferring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with URLs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Used in command lines or scripts to transfer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Use cases: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Downloading files from the internet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Endpoint testing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Debugging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Error logging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Protocols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HTTP, HTTPS, FTP and IMAP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curl://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8440D-41F1-1611-4A44-EF8DCC194A83}"/>
              </a:ext>
            </a:extLst>
          </p:cNvPr>
          <p:cNvSpPr/>
          <p:nvPr/>
        </p:nvSpPr>
        <p:spPr>
          <a:xfrm>
            <a:off x="2355574" y="2571750"/>
            <a:ext cx="3935896" cy="4696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$ curl https://www.example.com/ 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6B9D-426B-DB73-B32D-12D407B3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947" y="2571750"/>
            <a:ext cx="2804403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9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7D10-24CB-8817-1C35-7F0BC39B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Products microservice with </a:t>
            </a:r>
            <a:r>
              <a:rPr lang="en-IN" dirty="0" err="1">
                <a:solidFill>
                  <a:srgbClr val="FF5900"/>
                </a:solidFill>
              </a:rPr>
              <a:t>cURL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05F7F-4E5D-4148-C306-C921CFE7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5" y="2122056"/>
            <a:ext cx="656138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6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CD1E-EB57-AC4C-FDDE-43D2E54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Postman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D9B00-AAB5-4015-A0B0-5109E8286C77}"/>
              </a:ext>
            </a:extLst>
          </p:cNvPr>
          <p:cNvSpPr txBox="1"/>
          <p:nvPr/>
        </p:nvSpPr>
        <p:spPr>
          <a:xfrm>
            <a:off x="761966" y="1203357"/>
            <a:ext cx="6960737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An API platform for building and </a:t>
            </a:r>
          </a:p>
          <a:p>
            <a:pPr>
              <a:lnSpc>
                <a:spcPct val="150000"/>
              </a:lnSpc>
            </a:pPr>
            <a:r>
              <a:rPr lang="en-IN" dirty="0"/>
              <a:t>using 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Simplifies each step of API </a:t>
            </a:r>
          </a:p>
          <a:p>
            <a:pPr>
              <a:lnSpc>
                <a:spcPct val="150000"/>
              </a:lnSpc>
            </a:pPr>
            <a:r>
              <a:rPr lang="en-IN" dirty="0"/>
              <a:t>lifecycle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Streamlines collaboration to </a:t>
            </a:r>
          </a:p>
          <a:p>
            <a:pPr>
              <a:lnSpc>
                <a:spcPct val="150000"/>
              </a:lnSpc>
            </a:pPr>
            <a:r>
              <a:rPr lang="en-IN" dirty="0"/>
              <a:t>create better APIs more quickly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popular choice for testing </a:t>
            </a:r>
          </a:p>
          <a:p>
            <a:pPr>
              <a:lnSpc>
                <a:spcPct val="150000"/>
              </a:lnSpc>
            </a:pPr>
            <a:r>
              <a:rPr lang="en-IN" dirty="0"/>
              <a:t>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Example: WhatsApp Business </a:t>
            </a:r>
          </a:p>
          <a:p>
            <a:pPr>
              <a:lnSpc>
                <a:spcPct val="150000"/>
              </a:lnSpc>
            </a:pPr>
            <a:r>
              <a:rPr lang="en-IN" dirty="0"/>
              <a:t>Platform Cloud API </a:t>
            </a:r>
          </a:p>
          <a:p>
            <a:pPr>
              <a:lnSpc>
                <a:spcPct val="150000"/>
              </a:lnSpc>
            </a:pPr>
            <a:r>
              <a:rPr lang="en-IN" dirty="0"/>
              <a:t>POSTMAN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82FAC-93AE-467A-214A-BC87238F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612" y="2426982"/>
            <a:ext cx="339119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1F5D-A169-B631-1879-BC7FF345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to use Postman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EF187-5D96-7D74-A11A-0BEC1680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406" y="2266849"/>
            <a:ext cx="5159187" cy="2324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8311D-462B-DE1F-8412-44C819DEA3D5}"/>
              </a:ext>
            </a:extLst>
          </p:cNvPr>
          <p:cNvSpPr txBox="1"/>
          <p:nvPr/>
        </p:nvSpPr>
        <p:spPr>
          <a:xfrm>
            <a:off x="761967" y="11273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Download or online </a:t>
            </a:r>
          </a:p>
        </p:txBody>
      </p:sp>
    </p:spTree>
    <p:extLst>
      <p:ext uri="{BB962C8B-B14F-4D97-AF65-F5344CB8AC3E}">
        <p14:creationId xmlns:p14="http://schemas.microsoft.com/office/powerpoint/2010/main" val="22893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D574-67D0-1EED-EEED-8DFFC921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61982-BED7-2C13-8DB8-C0A18A8A4134}"/>
              </a:ext>
            </a:extLst>
          </p:cNvPr>
          <p:cNvSpPr txBox="1"/>
          <p:nvPr/>
        </p:nvSpPr>
        <p:spPr>
          <a:xfrm>
            <a:off x="761967" y="1371421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cURL</a:t>
            </a:r>
            <a:r>
              <a:rPr lang="en-IN" dirty="0"/>
              <a:t> is used for transferring data with URLs </a:t>
            </a:r>
          </a:p>
          <a:p>
            <a:pPr>
              <a:lnSpc>
                <a:spcPct val="150000"/>
              </a:lnSpc>
            </a:pPr>
            <a:r>
              <a:rPr lang="en-IN" dirty="0"/>
              <a:t>• CURL can be used at a command line or in scripts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Postman is an API platform for building and using APIs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Postman is a simple and popular tool for testing APIs </a:t>
            </a:r>
          </a:p>
        </p:txBody>
      </p:sp>
    </p:spTree>
    <p:extLst>
      <p:ext uri="{BB962C8B-B14F-4D97-AF65-F5344CB8AC3E}">
        <p14:creationId xmlns:p14="http://schemas.microsoft.com/office/powerpoint/2010/main" val="207932071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182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Making API Requests using cURL and  Postman  </vt:lpstr>
      <vt:lpstr>What you will learn</vt:lpstr>
      <vt:lpstr>cURL</vt:lpstr>
      <vt:lpstr>Products microservice with cURL </vt:lpstr>
      <vt:lpstr>Postman </vt:lpstr>
      <vt:lpstr>How to use Postman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2025-03-10T10:00:34Z</dcterms:created>
  <dcterms:modified xsi:type="dcterms:W3CDTF">2025-03-13T10:20:42Z</dcterms:modified>
</cp:coreProperties>
</file>