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A9F6-6CF9-F3CF-F7B0-4A61C78F4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7C9E-76AE-FB1C-A95B-95138DCDB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7CAD-730A-F509-73C1-C6C0982E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6FE8-6CA7-4E4B-33E3-82C2CDB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871-3C0D-B8BD-EFDB-C1D08A12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5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738-AC1A-BCB7-FC66-A93C8B30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8282C-BD54-1A0C-CE7E-F38325C0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A2C7-AF93-FBDA-FAF3-F0996A32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EC71-1BA2-62DC-0F08-4021351D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7411-9FA3-6E9C-17B6-5D964A56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D2BDB-4BD2-F048-C5BB-6CAEAEB94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F4AA-4E8E-B3C2-3BD8-A03540453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3A4B-3051-6CFE-309E-FBEBD991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375C-568D-D29B-A15D-F5952DC4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63D4-7CB5-88E8-AF20-9BB01204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4D7-C2F6-EECF-2F67-F37A103B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04F0-E447-E8D2-7189-31728291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FA1B-D4A9-B9B9-31C5-0B6A8F81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EB8F-B9CB-1664-B767-B38E08C9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AFB0-6DEF-5A08-FD48-8A510A83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353B-3164-29F3-BD3E-BDB743F4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62B8-F145-EEF1-B1EE-E4D0CDAB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FB12-3ECF-70BE-E971-8C2887EE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6500-E144-DE1B-D4E5-100621DC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4CDF-27E5-3315-3160-0E507424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2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E1F1-FB97-5E8F-C8C8-33387B8E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F65F-921C-BB91-613C-24FBBF952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4CCED-8D7C-FF68-4076-D99E05842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D91E-2901-C17C-6E19-9E1C33FC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A5BF-E08B-AFBE-13D6-EEB664F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B411-2DFB-4B7B-D72D-24CE072D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7B48-F2B8-49D9-F5C4-0B74FE7B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E847-9190-69C4-BA64-A8D0AFF5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07155-9865-00ED-4D88-41BA5CD7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5C71A-CBB9-8A44-9118-DD3C2D50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AC8C6-EAA8-8F68-9D97-1D945DCA6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07505-BCD6-E2FE-7A4B-A6378414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BB6EA-9CF4-2592-7D72-82FE018D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10899-4DE1-D16C-5767-3E6F045C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8D01-C037-F79C-C028-8249499F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81EBA-8AE7-DC2D-54CA-DAF5D337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22250-0328-FE36-F655-2CE508CF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C9CB-0E3E-8418-731E-B219C42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8E729-2C99-7426-95CD-B470AE45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78CC3-67F2-BE6D-08BD-03DC6B19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CA95-5909-471F-6A7E-642B8A8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8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21A1-DC97-6C51-824D-C0870BFD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D6DB-A7AA-D397-115E-4C47242B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75155-EE16-997E-B927-0062BF2B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108AC-73B2-1C03-1EAA-78F484F5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21C8F-A6ED-CE87-DB31-B29997BA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DA6A-39DC-63B3-A602-C1F88091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7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B72-838D-E2E1-1F07-46DDF1B8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70FD0-AD7A-1768-EA25-DD5061A62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CC254-6B57-96E9-B388-D997BF83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1DF13-6F8D-ACFF-D921-4FC9CD7F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4CB46-847C-CDE0-0574-10EC12FA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65A0-7FB4-1FF2-2A6C-E4AB18CD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9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A3E22-72CF-C1C2-6B96-0A37DCED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2041-DF3C-C286-18C0-D6C32EF6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AB7D-AC3F-EA1D-4D58-6B67BCED1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7097-2B22-4B21-9A70-6D725E19E66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A2EC4-04B5-209A-8E2B-F53BDAA50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59CF-C0DB-F858-BB50-42C47519D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092B-EBD7-4030-A0B6-C251FDE0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F0A5-0E7C-958E-87D0-9A4E9010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2ED57-3886-17A2-B122-CF7CDC847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2686660"/>
            <a:ext cx="9583487" cy="2629267"/>
          </a:xfrm>
        </p:spPr>
      </p:pic>
    </p:spTree>
    <p:extLst>
      <p:ext uri="{BB962C8B-B14F-4D97-AF65-F5344CB8AC3E}">
        <p14:creationId xmlns:p14="http://schemas.microsoft.com/office/powerpoint/2010/main" val="3477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C4F2-54D4-0469-52A3-F4D42D93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9EA30-B6BF-4463-15D1-13276176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33" y="1825625"/>
            <a:ext cx="8855533" cy="4351338"/>
          </a:xfrm>
        </p:spPr>
      </p:pic>
    </p:spTree>
    <p:extLst>
      <p:ext uri="{BB962C8B-B14F-4D97-AF65-F5344CB8AC3E}">
        <p14:creationId xmlns:p14="http://schemas.microsoft.com/office/powerpoint/2010/main" val="136441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5BF4-AC0D-3CF6-47AD-768224BC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97379-DAD4-D6B4-86CB-BDB4BB8D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765"/>
            <a:ext cx="10515600" cy="3279058"/>
          </a:xfrm>
        </p:spPr>
      </p:pic>
    </p:spTree>
    <p:extLst>
      <p:ext uri="{BB962C8B-B14F-4D97-AF65-F5344CB8AC3E}">
        <p14:creationId xmlns:p14="http://schemas.microsoft.com/office/powerpoint/2010/main" val="32177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839B-0ABC-4AF3-149D-8F17E3A9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06465-8027-B556-C0C4-C890B9BD8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64" y="1825625"/>
            <a:ext cx="9225471" cy="4351338"/>
          </a:xfrm>
        </p:spPr>
      </p:pic>
    </p:spTree>
    <p:extLst>
      <p:ext uri="{BB962C8B-B14F-4D97-AF65-F5344CB8AC3E}">
        <p14:creationId xmlns:p14="http://schemas.microsoft.com/office/powerpoint/2010/main" val="173589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DDAF-8D8B-4515-E50A-934F7D4C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19370-E504-6EF1-1382-CB8CA95CE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84" y="1825625"/>
            <a:ext cx="9201832" cy="4351338"/>
          </a:xfrm>
        </p:spPr>
      </p:pic>
    </p:spTree>
    <p:extLst>
      <p:ext uri="{BB962C8B-B14F-4D97-AF65-F5344CB8AC3E}">
        <p14:creationId xmlns:p14="http://schemas.microsoft.com/office/powerpoint/2010/main" val="16828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4CDB-3B5C-303A-3A51-6DBA8326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3783B-8139-8F35-8799-CB4017B9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91" y="1825625"/>
            <a:ext cx="9669018" cy="4351338"/>
          </a:xfrm>
        </p:spPr>
      </p:pic>
    </p:spTree>
    <p:extLst>
      <p:ext uri="{BB962C8B-B14F-4D97-AF65-F5344CB8AC3E}">
        <p14:creationId xmlns:p14="http://schemas.microsoft.com/office/powerpoint/2010/main" val="218879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8B1B-1E59-7A9C-BB3A-C6C3E81F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13CBA-5069-B7E0-7CC7-0AEB00711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38" y="1825625"/>
            <a:ext cx="9396523" cy="4351338"/>
          </a:xfrm>
        </p:spPr>
      </p:pic>
    </p:spTree>
    <p:extLst>
      <p:ext uri="{BB962C8B-B14F-4D97-AF65-F5344CB8AC3E}">
        <p14:creationId xmlns:p14="http://schemas.microsoft.com/office/powerpoint/2010/main" val="323944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A61C-C299-3638-46DE-F2C464BB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9092D-0A06-AA6D-4817-1557A91B4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95" y="1825625"/>
            <a:ext cx="8906009" cy="4351338"/>
          </a:xfrm>
        </p:spPr>
      </p:pic>
    </p:spTree>
    <p:extLst>
      <p:ext uri="{BB962C8B-B14F-4D97-AF65-F5344CB8AC3E}">
        <p14:creationId xmlns:p14="http://schemas.microsoft.com/office/powerpoint/2010/main" val="229687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34A-BCFC-4422-7D01-969EC188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A910D-A1E8-6A33-1463-A5AD7CFDD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63" y="1825625"/>
            <a:ext cx="9102074" cy="4351338"/>
          </a:xfrm>
        </p:spPr>
      </p:pic>
    </p:spTree>
    <p:extLst>
      <p:ext uri="{BB962C8B-B14F-4D97-AF65-F5344CB8AC3E}">
        <p14:creationId xmlns:p14="http://schemas.microsoft.com/office/powerpoint/2010/main" val="138955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4E42-0C73-CC0B-90E1-85B216B0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63C70-46DE-0343-DDFB-369682D4C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35" y="1825625"/>
            <a:ext cx="8726930" cy="4351338"/>
          </a:xfrm>
        </p:spPr>
      </p:pic>
    </p:spTree>
    <p:extLst>
      <p:ext uri="{BB962C8B-B14F-4D97-AF65-F5344CB8AC3E}">
        <p14:creationId xmlns:p14="http://schemas.microsoft.com/office/powerpoint/2010/main" val="136591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7ED0-3608-B276-4C4D-7190F897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4DCD2-19FE-3972-0E6F-608194AD2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27" y="1825625"/>
            <a:ext cx="9875745" cy="4351338"/>
          </a:xfrm>
        </p:spPr>
      </p:pic>
    </p:spTree>
    <p:extLst>
      <p:ext uri="{BB962C8B-B14F-4D97-AF65-F5344CB8AC3E}">
        <p14:creationId xmlns:p14="http://schemas.microsoft.com/office/powerpoint/2010/main" val="46357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nivas t</cp:lastModifiedBy>
  <cp:revision>1</cp:revision>
  <dcterms:created xsi:type="dcterms:W3CDTF">2025-03-10T10:21:31Z</dcterms:created>
  <dcterms:modified xsi:type="dcterms:W3CDTF">2025-03-10T10:24:38Z</dcterms:modified>
</cp:coreProperties>
</file>