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55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30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4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584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3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3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C669F-4D4F-3056-65B9-B007C91A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Serverless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Pros and Cons </a:t>
            </a:r>
          </a:p>
        </p:txBody>
      </p:sp>
    </p:spTree>
    <p:extLst>
      <p:ext uri="{BB962C8B-B14F-4D97-AF65-F5344CB8AC3E}">
        <p14:creationId xmlns:p14="http://schemas.microsoft.com/office/powerpoint/2010/main" val="383765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FBF6-8C40-0F93-E1F9-69C8DC32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EDF4E-800D-2145-0AE5-F1814F4B576F}"/>
              </a:ext>
            </a:extLst>
          </p:cNvPr>
          <p:cNvSpPr txBox="1"/>
          <p:nvPr/>
        </p:nvSpPr>
        <p:spPr>
          <a:xfrm>
            <a:off x="673376" y="988757"/>
            <a:ext cx="9792528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With traditional computing, you set up and maintain the infrastructure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Arrival of serverless computing means development teams can focus on writing </a:t>
            </a:r>
          </a:p>
          <a:p>
            <a:pPr>
              <a:lnSpc>
                <a:spcPct val="150000"/>
              </a:lnSpc>
            </a:pPr>
            <a:r>
              <a:rPr lang="en-IN" dirty="0"/>
              <a:t>high-quality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offers several benefits such as built-in, high availability and fault </a:t>
            </a:r>
          </a:p>
          <a:p>
            <a:pPr>
              <a:lnSpc>
                <a:spcPct val="150000"/>
              </a:lnSpc>
            </a:pPr>
            <a:r>
              <a:rPr lang="en-IN" dirty="0"/>
              <a:t>tolerance, faster function run times, and pay-per-request billing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computing has several constraints, including unacceptable latency </a:t>
            </a:r>
          </a:p>
          <a:p>
            <a:pPr>
              <a:lnSpc>
                <a:spcPct val="150000"/>
              </a:lnSpc>
            </a:pPr>
            <a:r>
              <a:rPr lang="en-IN" dirty="0"/>
              <a:t>for time-critical apps, complex monitoring and debugging, and no state </a:t>
            </a:r>
          </a:p>
          <a:p>
            <a:pPr>
              <a:lnSpc>
                <a:spcPct val="150000"/>
              </a:lnSpc>
            </a:pPr>
            <a:r>
              <a:rPr lang="en-IN" dirty="0"/>
              <a:t>persistence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and containers work best together in a hybrid solution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and traditional computing have pros and cons </a:t>
            </a:r>
          </a:p>
        </p:txBody>
      </p:sp>
    </p:spTree>
    <p:extLst>
      <p:ext uri="{BB962C8B-B14F-4D97-AF65-F5344CB8AC3E}">
        <p14:creationId xmlns:p14="http://schemas.microsoft.com/office/powerpoint/2010/main" val="189046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0CC-F564-BC4F-5E61-55A772FC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4A6E2-7121-C47B-E817-415F6C54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38" y="1863870"/>
            <a:ext cx="9497980" cy="31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6556-CA46-0E36-EB20-50042B0C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Serverless computing pros and cons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BC3F-EB94-18A6-6876-01720ECA53E6}"/>
              </a:ext>
            </a:extLst>
          </p:cNvPr>
          <p:cNvSpPr txBox="1"/>
          <p:nvPr/>
        </p:nvSpPr>
        <p:spPr>
          <a:xfrm>
            <a:off x="761967" y="1383559"/>
            <a:ext cx="893862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In traditional computing, development and operations teams set up and </a:t>
            </a:r>
          </a:p>
          <a:p>
            <a:pPr>
              <a:lnSpc>
                <a:spcPct val="150000"/>
              </a:lnSpc>
            </a:pPr>
            <a:r>
              <a:rPr lang="en-IN" dirty="0"/>
              <a:t>maintain infrastructure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Setup and deployment are time-consuming, complex, and expensive </a:t>
            </a:r>
          </a:p>
          <a:p>
            <a:pPr>
              <a:lnSpc>
                <a:spcPct val="150000"/>
              </a:lnSpc>
            </a:pPr>
            <a:r>
              <a:rPr lang="en-IN" dirty="0"/>
              <a:t>• Arrival of cloud, containers, and serverless computing means developers </a:t>
            </a:r>
          </a:p>
          <a:p>
            <a:pPr>
              <a:lnSpc>
                <a:spcPct val="150000"/>
              </a:lnSpc>
            </a:pPr>
            <a:r>
              <a:rPr lang="en-IN" dirty="0"/>
              <a:t>can focus on writing high-quality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Developers can build and run applications in milliseconds without worrying </a:t>
            </a:r>
          </a:p>
          <a:p>
            <a:pPr>
              <a:lnSpc>
                <a:spcPct val="150000"/>
              </a:lnSpc>
            </a:pPr>
            <a:r>
              <a:rPr lang="en-IN" dirty="0"/>
              <a:t>about infrastructure, scalability, and fault tolerance </a:t>
            </a:r>
          </a:p>
          <a:p>
            <a:pPr>
              <a:lnSpc>
                <a:spcPct val="150000"/>
              </a:lnSpc>
            </a:pPr>
            <a:r>
              <a:rPr lang="en-IN" dirty="0"/>
              <a:t>• Challenges include vendor lock-in, 3rd-party dependencies, and networking </a:t>
            </a:r>
          </a:p>
        </p:txBody>
      </p:sp>
    </p:spTree>
    <p:extLst>
      <p:ext uri="{BB962C8B-B14F-4D97-AF65-F5344CB8AC3E}">
        <p14:creationId xmlns:p14="http://schemas.microsoft.com/office/powerpoint/2010/main" val="294491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525-20BF-63D5-9267-EBF8DCC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computing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C19FF-9080-A87D-CB99-31608EFD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1" y="1634594"/>
            <a:ext cx="8708718" cy="35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A54F-C470-A02F-CB28-3CB5BCD7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computing constraints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A23E-E359-C097-43F0-0934AE6E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12" y="1348618"/>
            <a:ext cx="8220571" cy="43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A89B-2254-A07A-E026-4AFD43B4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versus containers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AFE6-9D17-B596-86F1-BB7E0A94451B}"/>
              </a:ext>
            </a:extLst>
          </p:cNvPr>
          <p:cNvSpPr txBox="1"/>
          <p:nvPr/>
        </p:nvSpPr>
        <p:spPr>
          <a:xfrm>
            <a:off x="761967" y="131614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Pros of serverless and cons of containers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CE40-B5E6-AD7D-4395-727B6109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9" y="2250115"/>
            <a:ext cx="8142774" cy="29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4C1D-1AB5-8921-6DCD-C1F44696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versus containers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5D053-B830-AB13-1863-CFC6F5AEAE32}"/>
              </a:ext>
            </a:extLst>
          </p:cNvPr>
          <p:cNvSpPr txBox="1"/>
          <p:nvPr/>
        </p:nvSpPr>
        <p:spPr>
          <a:xfrm>
            <a:off x="761967" y="11273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Pros of containers and cons of serverless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9A782-706D-D64E-8965-D10B2157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98" y="1894445"/>
            <a:ext cx="7965840" cy="33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6A8C-134B-954D-760B-EF9F77BE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versus traditional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FDA9A-0A7E-DF11-38BC-E751A1A9CBF8}"/>
              </a:ext>
            </a:extLst>
          </p:cNvPr>
          <p:cNvSpPr txBox="1"/>
          <p:nvPr/>
        </p:nvSpPr>
        <p:spPr>
          <a:xfrm>
            <a:off x="761967" y="113723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Pros of serverless and cons of traditional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17EEC-B9C9-AD5C-0131-F9CC53C1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0" y="2095384"/>
            <a:ext cx="659949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7782-0ADC-3A3D-FF7A-59AEF808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versus traditional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F53EC-AE3D-F5DE-6B5C-B15148F2D1CF}"/>
              </a:ext>
            </a:extLst>
          </p:cNvPr>
          <p:cNvSpPr txBox="1"/>
          <p:nvPr/>
        </p:nvSpPr>
        <p:spPr>
          <a:xfrm>
            <a:off x="761967" y="10776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Pros of traditional and cons of serverless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5098C-EFB6-735A-2986-23D453B2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14" y="2074518"/>
            <a:ext cx="6645216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2120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234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Serverless  Pros and Cons </vt:lpstr>
      <vt:lpstr>What you will learn</vt:lpstr>
      <vt:lpstr>Serverless computing pros and cons </vt:lpstr>
      <vt:lpstr>Serverless computing benefits</vt:lpstr>
      <vt:lpstr>Serverless computing constraints </vt:lpstr>
      <vt:lpstr>Serverless versus containers </vt:lpstr>
      <vt:lpstr>Serverless versus containers </vt:lpstr>
      <vt:lpstr>Serverless versus traditional </vt:lpstr>
      <vt:lpstr>Serverless versus traditional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2025-03-10T10:47:30Z</dcterms:created>
  <dcterms:modified xsi:type="dcterms:W3CDTF">2025-03-13T12:32:03Z</dcterms:modified>
</cp:coreProperties>
</file>