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3B35-23C8-1C8E-3B8D-AEBCF5299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B0441-AC25-3CED-0BD5-171E3BF93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AB7A0-6618-BE11-AB3A-DCE70B55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F0F4-2F0A-4B0B-9153-ACDEFA2F073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6E8F-C44C-D3EE-2D02-443307E7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43FBE-396D-CC20-411C-0935B9D6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4D15-1410-48B6-9E4C-C8B1728D0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7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6EEE-187C-F601-33F8-EF20163B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EC689-3071-5AF7-3B93-F436AB3ED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C2E89-7099-C82E-7066-D602F0C2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F0F4-2F0A-4B0B-9153-ACDEFA2F073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D0CF1-470A-A7E0-F4A2-3B72B68D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422F9-7F09-2F20-B49B-73713E1D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4D15-1410-48B6-9E4C-C8B1728D0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30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2739E-5EF1-0C07-BEEC-7C5EC09BC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30F29-EAC8-CA5C-AE1D-6618E54A6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4670F-C167-B4C6-752B-11523FE2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F0F4-2F0A-4B0B-9153-ACDEFA2F073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B048-75C5-8084-4669-A701775A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1DE4A-4F1F-EE46-0C5E-ABF3685E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4D15-1410-48B6-9E4C-C8B1728D0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10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C38D-F959-731F-D627-9F9C8CA2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C2E3-942B-D641-C946-CBD86B3E6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70B6-0D6C-6943-C6C9-CD630AF5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F0F4-2F0A-4B0B-9153-ACDEFA2F073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C3D12-49B1-16B9-55EA-2E8BE699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F3A3E-FCC5-D595-EAF8-E4E03794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4D15-1410-48B6-9E4C-C8B1728D0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97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D78E-FD98-F5DB-8786-B6E89ED9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5C864-BCC7-FF6A-6973-6D910D19F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C0C85-38C9-425E-6975-3483B18F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F0F4-2F0A-4B0B-9153-ACDEFA2F073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38DBE-96B2-DB91-4350-D0F4A92D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A2995-4D1F-9209-7324-E0A78E05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4D15-1410-48B6-9E4C-C8B1728D0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76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479D-6A0D-B158-FFA6-2D84BA86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5132-1579-09C0-8AEF-267D2D26A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FEAFB-0E02-D7F1-3FFB-ACB357514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2AFE2-61EB-4C97-6559-3BC4B589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F0F4-2F0A-4B0B-9153-ACDEFA2F073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CBB77-DF26-642E-8861-4D7CAB8B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BAF3D-1353-D341-AB21-1C2F6E36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4D15-1410-48B6-9E4C-C8B1728D0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0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7AE6-1E5C-5848-B2DC-2ABC4ECC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6F845-DA17-BEFD-E9C5-58E3DBDE7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BC625-EE92-4572-999B-D3ED35589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8D70C-0BC7-BE95-04A4-BE6F9932C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D5DCE-260C-FFAD-1125-45BB9BCAA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345E5-F255-DEEA-B0B9-23F182F4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F0F4-2F0A-4B0B-9153-ACDEFA2F073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EFD6D-B0F4-2B45-758F-9854D112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659D7-7EA6-42D9-54E0-C53DA695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4D15-1410-48B6-9E4C-C8B1728D0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9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CC37-B3C1-5623-8912-7819D59F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A50F8-452A-8EFD-372A-9B91337D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F0F4-2F0A-4B0B-9153-ACDEFA2F073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D6D9C-D00E-3AE9-F825-DE961CE1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507FE-73E7-8439-3950-63DA01E8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4D15-1410-48B6-9E4C-C8B1728D0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32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E256C-AAD5-4080-D8CD-62D8D91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F0F4-2F0A-4B0B-9153-ACDEFA2F073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79FAD9-B24F-48E1-35C1-9A62AC05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8BBC5-7419-7A3D-A441-40EB198B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4D15-1410-48B6-9E4C-C8B1728D0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56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76D9-556C-3B95-416E-9A448DA1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730E-217A-005B-CDA7-AB9DBA10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E4C83-7A83-3DB4-FEBF-9E3622050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1AA56-692F-E829-32F1-F194562C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F0F4-2F0A-4B0B-9153-ACDEFA2F073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06E2C-BB62-F8EB-4A2D-677E927D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BE2F6-259F-0440-85E0-7DB4F6B6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4D15-1410-48B6-9E4C-C8B1728D0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99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E8F9-F56D-576C-D421-B8EC376B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B36D0-4A31-3970-C16D-2F63BD692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54754-7B1F-10F8-C578-DBA6FD1D9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8D6F1-CDBA-5287-0C6D-7DBF136E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F0F4-2F0A-4B0B-9153-ACDEFA2F073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F645A-440E-7E82-FCD9-C546E823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51ADA-5EF5-819A-0BFC-9D71691C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4D15-1410-48B6-9E4C-C8B1728D0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8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07E53-D7CF-2FDC-A489-0549EA3B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6011C-853D-B0EB-91A0-5F4973D7E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8C29-F7C4-91B7-E6AC-4EE6DFEA1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9F0F4-2F0A-4B0B-9153-ACDEFA2F073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2DE8E-CF73-A08A-78A0-EE9740C06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72D3-F681-55AA-2F00-47D2568D2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4D15-1410-48B6-9E4C-C8B1728D0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44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DA2C-B47D-4EF8-6ED2-17E26660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7221CA-862D-E7A8-91CF-CD3FFC613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8891"/>
            <a:ext cx="10515600" cy="3424805"/>
          </a:xfrm>
        </p:spPr>
      </p:pic>
    </p:spTree>
    <p:extLst>
      <p:ext uri="{BB962C8B-B14F-4D97-AF65-F5344CB8AC3E}">
        <p14:creationId xmlns:p14="http://schemas.microsoft.com/office/powerpoint/2010/main" val="41968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2FFB-2841-4454-6926-C39C4962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33D381-7AE4-6AED-69BC-33207489F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99" y="1825625"/>
            <a:ext cx="8643001" cy="4351338"/>
          </a:xfrm>
        </p:spPr>
      </p:pic>
    </p:spTree>
    <p:extLst>
      <p:ext uri="{BB962C8B-B14F-4D97-AF65-F5344CB8AC3E}">
        <p14:creationId xmlns:p14="http://schemas.microsoft.com/office/powerpoint/2010/main" val="356856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BDDA-F414-8ECC-096E-F39029AE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713C7-8A3A-E971-B87F-AB2D1029C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32" y="1825625"/>
            <a:ext cx="8422736" cy="4351338"/>
          </a:xfrm>
        </p:spPr>
      </p:pic>
    </p:spTree>
    <p:extLst>
      <p:ext uri="{BB962C8B-B14F-4D97-AF65-F5344CB8AC3E}">
        <p14:creationId xmlns:p14="http://schemas.microsoft.com/office/powerpoint/2010/main" val="395351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E26B-15E6-E5A5-19B7-0FE1B2FC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33F23-AB92-40C1-ADDA-7F892670D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048" y="1825625"/>
            <a:ext cx="8473904" cy="4351338"/>
          </a:xfrm>
        </p:spPr>
      </p:pic>
    </p:spTree>
    <p:extLst>
      <p:ext uri="{BB962C8B-B14F-4D97-AF65-F5344CB8AC3E}">
        <p14:creationId xmlns:p14="http://schemas.microsoft.com/office/powerpoint/2010/main" val="310669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E0C7-A408-55D1-E18A-1940F3F8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FFDB1A-E168-0A26-378A-6B5D21A99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13" y="1825625"/>
            <a:ext cx="9273173" cy="4351338"/>
          </a:xfrm>
        </p:spPr>
      </p:pic>
    </p:spTree>
    <p:extLst>
      <p:ext uri="{BB962C8B-B14F-4D97-AF65-F5344CB8AC3E}">
        <p14:creationId xmlns:p14="http://schemas.microsoft.com/office/powerpoint/2010/main" val="114526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7384-90C3-84E4-F22C-6685C01C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E4F06-72E2-6C8D-2DA7-0E2A0FE31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11" y="1825625"/>
            <a:ext cx="9952177" cy="4351338"/>
          </a:xfrm>
        </p:spPr>
      </p:pic>
    </p:spTree>
    <p:extLst>
      <p:ext uri="{BB962C8B-B14F-4D97-AF65-F5344CB8AC3E}">
        <p14:creationId xmlns:p14="http://schemas.microsoft.com/office/powerpoint/2010/main" val="97162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9EBA-EB83-8A04-6BC1-B0030532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57D32E-17A0-6274-259D-B3832BEBC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15" y="1825625"/>
            <a:ext cx="9298970" cy="4351338"/>
          </a:xfrm>
        </p:spPr>
      </p:pic>
    </p:spTree>
    <p:extLst>
      <p:ext uri="{BB962C8B-B14F-4D97-AF65-F5344CB8AC3E}">
        <p14:creationId xmlns:p14="http://schemas.microsoft.com/office/powerpoint/2010/main" val="340331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256B-8D97-70CF-6EF2-429549B3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1F3D4-CC2E-922B-CB8D-E6BB6108F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21" y="1825625"/>
            <a:ext cx="8862358" cy="4351338"/>
          </a:xfrm>
        </p:spPr>
      </p:pic>
    </p:spTree>
    <p:extLst>
      <p:ext uri="{BB962C8B-B14F-4D97-AF65-F5344CB8AC3E}">
        <p14:creationId xmlns:p14="http://schemas.microsoft.com/office/powerpoint/2010/main" val="19265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nivas t</cp:lastModifiedBy>
  <cp:revision>1</cp:revision>
  <dcterms:created xsi:type="dcterms:W3CDTF">2025-03-10T11:26:11Z</dcterms:created>
  <dcterms:modified xsi:type="dcterms:W3CDTF">2025-03-10T11:36:30Z</dcterms:modified>
</cp:coreProperties>
</file>