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3823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133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1823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54156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203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309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A16A59-3D35-C001-F0F3-535F72B66E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FF5900"/>
                </a:solidFill>
              </a:rPr>
              <a:t>Building Container Images For </a:t>
            </a:r>
            <a:br>
              <a:rPr lang="en-US" sz="4000" dirty="0">
                <a:solidFill>
                  <a:srgbClr val="FF5900"/>
                </a:solidFill>
              </a:rPr>
            </a:br>
            <a:r>
              <a:rPr lang="en-US" sz="4000" dirty="0">
                <a:solidFill>
                  <a:srgbClr val="FF5900"/>
                </a:solidFill>
              </a:rPr>
              <a:t>Microservices 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73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5C4A7-3122-B1CB-5031-E3A3135F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4E3FBE-092F-A5CE-BE6F-C7F220CA6742}"/>
              </a:ext>
            </a:extLst>
          </p:cNvPr>
          <p:cNvGrpSpPr/>
          <p:nvPr/>
        </p:nvGrpSpPr>
        <p:grpSpPr>
          <a:xfrm>
            <a:off x="831936" y="1510748"/>
            <a:ext cx="8727624" cy="3462130"/>
            <a:chOff x="831936" y="1510748"/>
            <a:chExt cx="8727624" cy="346213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9FB533-1BBB-EAA5-01E3-6E74DC55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936" y="1703827"/>
              <a:ext cx="8727624" cy="28900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48E3AA-5B2B-5994-9FB1-F56A5568683A}"/>
                </a:ext>
              </a:extLst>
            </p:cNvPr>
            <p:cNvSpPr/>
            <p:nvPr/>
          </p:nvSpPr>
          <p:spPr>
            <a:xfrm>
              <a:off x="3478696" y="1510748"/>
              <a:ext cx="387626" cy="33097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9200E1-0ABC-7C08-7DF2-EC9F0F83701D}"/>
                </a:ext>
              </a:extLst>
            </p:cNvPr>
            <p:cNvSpPr/>
            <p:nvPr/>
          </p:nvSpPr>
          <p:spPr>
            <a:xfrm>
              <a:off x="6513082" y="1663148"/>
              <a:ext cx="387626" cy="330973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4054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1516-8B2F-930D-70A4-38771DE2C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a Container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379C5-E250-CFFF-3506-E9719CAA8A1B}"/>
              </a:ext>
            </a:extLst>
          </p:cNvPr>
          <p:cNvSpPr txBox="1"/>
          <p:nvPr/>
        </p:nvSpPr>
        <p:spPr>
          <a:xfrm>
            <a:off x="761966" y="1428066"/>
            <a:ext cx="6960737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Standalone and all-inclusive executable software </a:t>
            </a:r>
          </a:p>
          <a:p>
            <a:pPr>
              <a:lnSpc>
                <a:spcPct val="150000"/>
              </a:lnSpc>
            </a:pPr>
            <a:r>
              <a:rPr lang="en-IN" dirty="0"/>
              <a:t>unit </a:t>
            </a:r>
          </a:p>
          <a:p>
            <a:pPr>
              <a:lnSpc>
                <a:spcPct val="150000"/>
              </a:lnSpc>
            </a:pPr>
            <a:r>
              <a:rPr lang="en-IN" dirty="0"/>
              <a:t>• Run anywhere </a:t>
            </a:r>
          </a:p>
          <a:p>
            <a:pPr>
              <a:lnSpc>
                <a:spcPct val="150000"/>
              </a:lnSpc>
            </a:pPr>
            <a:r>
              <a:rPr lang="en-IN" dirty="0"/>
              <a:t>• Small, fast, and portable </a:t>
            </a:r>
          </a:p>
          <a:p>
            <a:pPr>
              <a:lnSpc>
                <a:spcPct val="150000"/>
              </a:lnSpc>
            </a:pPr>
            <a:r>
              <a:rPr lang="en-IN" dirty="0"/>
              <a:t>• Perfect match for Microservices architecture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5DB2F4-19F5-B584-D1E5-B3BF9AAED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520" y="1830697"/>
            <a:ext cx="1912786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7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433B-47D5-2160-A1CE-B154A9B01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Docker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CD194-3FEF-0C83-73AA-A6B07898AB46}"/>
              </a:ext>
            </a:extLst>
          </p:cNvPr>
          <p:cNvSpPr txBox="1"/>
          <p:nvPr/>
        </p:nvSpPr>
        <p:spPr>
          <a:xfrm>
            <a:off x="761966" y="1289567"/>
            <a:ext cx="7219155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Popular platform for building and running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containers </a:t>
            </a:r>
          </a:p>
          <a:p>
            <a:pPr>
              <a:lnSpc>
                <a:spcPct val="150000"/>
              </a:lnSpc>
            </a:pPr>
            <a:r>
              <a:rPr lang="en-IN" dirty="0"/>
              <a:t>• Provides a straightforward way to build and run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containers </a:t>
            </a:r>
          </a:p>
          <a:p>
            <a:pPr>
              <a:lnSpc>
                <a:spcPct val="150000"/>
              </a:lnSpc>
            </a:pPr>
            <a:r>
              <a:rPr lang="en-IN" dirty="0"/>
              <a:t>• Main container technology used in IBM Cloud </a:t>
            </a:r>
          </a:p>
          <a:p>
            <a:pPr>
              <a:lnSpc>
                <a:spcPct val="150000"/>
              </a:lnSpc>
            </a:pPr>
            <a:r>
              <a:rPr lang="en-IN" dirty="0"/>
              <a:t>Engine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77C857-8516-646E-5442-1D359FB0D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21" y="2230761"/>
            <a:ext cx="2027096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BC2E-A8E6-3F00-FB02-3526DC6C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Build a Docker container image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644DC-AD5A-204C-B14E-FAB2EC68C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922" y="1229823"/>
            <a:ext cx="4383186" cy="43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64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7CF1-0691-2311-FD75-EBAF8B0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Push to container registry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F33C2-6DF2-566E-4621-C85B5B3C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8" y="1721347"/>
            <a:ext cx="1082134" cy="25605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F2B400-B0AE-D82C-CBFC-5C47250A86C0}"/>
              </a:ext>
            </a:extLst>
          </p:cNvPr>
          <p:cNvGrpSpPr/>
          <p:nvPr/>
        </p:nvGrpSpPr>
        <p:grpSpPr>
          <a:xfrm>
            <a:off x="2530236" y="1848678"/>
            <a:ext cx="6157494" cy="2433211"/>
            <a:chOff x="2530236" y="1848678"/>
            <a:chExt cx="6157494" cy="243321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D5C0619-E4FF-28C5-0B44-F313CD3CC5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0236" y="2111149"/>
              <a:ext cx="6157494" cy="2019475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F59B762-74B0-CC21-B2CB-A6CAC7FE6059}"/>
                </a:ext>
              </a:extLst>
            </p:cNvPr>
            <p:cNvSpPr/>
            <p:nvPr/>
          </p:nvSpPr>
          <p:spPr>
            <a:xfrm>
              <a:off x="3677478" y="1848678"/>
              <a:ext cx="2892287" cy="8746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19375B9-A6D1-1F12-818F-5FECEDDEBB28}"/>
                </a:ext>
              </a:extLst>
            </p:cNvPr>
            <p:cNvSpPr/>
            <p:nvPr/>
          </p:nvSpPr>
          <p:spPr>
            <a:xfrm rot="5661124">
              <a:off x="4796153" y="3264845"/>
              <a:ext cx="948234" cy="874643"/>
            </a:xfrm>
            <a:prstGeom prst="round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45A6C1-4BB0-C6B9-CE55-E13BB4AF6A4E}"/>
                </a:ext>
              </a:extLst>
            </p:cNvPr>
            <p:cNvSpPr/>
            <p:nvPr/>
          </p:nvSpPr>
          <p:spPr>
            <a:xfrm>
              <a:off x="3329609" y="3196230"/>
              <a:ext cx="715617" cy="108565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8CE6EBA-7010-B681-6DD8-7C46FF0C5FD9}"/>
                </a:ext>
              </a:extLst>
            </p:cNvPr>
            <p:cNvSpPr/>
            <p:nvPr/>
          </p:nvSpPr>
          <p:spPr>
            <a:xfrm>
              <a:off x="6569765" y="3159336"/>
              <a:ext cx="715617" cy="1085659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8383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4C8A1-A513-634C-AE83-1232BF6B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58A2ED-7674-128B-B657-F4D1A16179E5}"/>
              </a:ext>
            </a:extLst>
          </p:cNvPr>
          <p:cNvSpPr txBox="1"/>
          <p:nvPr/>
        </p:nvSpPr>
        <p:spPr>
          <a:xfrm>
            <a:off x="683314" y="1140589"/>
            <a:ext cx="853025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A container is a standalone, executable software unit </a:t>
            </a:r>
          </a:p>
          <a:p>
            <a:pPr>
              <a:lnSpc>
                <a:spcPct val="150000"/>
              </a:lnSpc>
            </a:pPr>
            <a:r>
              <a:rPr lang="en-IN" dirty="0"/>
              <a:t>packaged with all its dependencies. </a:t>
            </a:r>
          </a:p>
          <a:p>
            <a:pPr>
              <a:lnSpc>
                <a:spcPct val="150000"/>
              </a:lnSpc>
            </a:pPr>
            <a:r>
              <a:rPr lang="en-IN" dirty="0"/>
              <a:t>• Docker is a very popular container-building and running </a:t>
            </a:r>
          </a:p>
          <a:p>
            <a:pPr>
              <a:lnSpc>
                <a:spcPct val="150000"/>
              </a:lnSpc>
            </a:pPr>
            <a:r>
              <a:rPr lang="en-IN" dirty="0"/>
              <a:t>platform. </a:t>
            </a:r>
          </a:p>
          <a:p>
            <a:pPr>
              <a:lnSpc>
                <a:spcPct val="150000"/>
              </a:lnSpc>
            </a:pPr>
            <a:r>
              <a:rPr lang="en-IN" dirty="0"/>
              <a:t>• You can compose a </a:t>
            </a:r>
            <a:r>
              <a:rPr lang="en-IN" dirty="0" err="1"/>
              <a:t>Dockerfile</a:t>
            </a:r>
            <a:r>
              <a:rPr lang="en-IN" dirty="0"/>
              <a:t> to instruct the Docker platform </a:t>
            </a:r>
          </a:p>
          <a:p>
            <a:pPr>
              <a:lnSpc>
                <a:spcPct val="150000"/>
              </a:lnSpc>
            </a:pPr>
            <a:r>
              <a:rPr lang="en-IN" dirty="0"/>
              <a:t>to build a container image. </a:t>
            </a:r>
          </a:p>
          <a:p>
            <a:pPr>
              <a:lnSpc>
                <a:spcPct val="150000"/>
              </a:lnSpc>
            </a:pPr>
            <a:r>
              <a:rPr lang="en-IN" dirty="0"/>
              <a:t>• After the container image is built, it can be pushed to the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 registry and then be pulled by its image name. </a:t>
            </a:r>
          </a:p>
        </p:txBody>
      </p:sp>
    </p:spTree>
    <p:extLst>
      <p:ext uri="{BB962C8B-B14F-4D97-AF65-F5344CB8AC3E}">
        <p14:creationId xmlns:p14="http://schemas.microsoft.com/office/powerpoint/2010/main" val="261377380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</TotalTime>
  <Words>152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Building Container Images For  Microservices </vt:lpstr>
      <vt:lpstr>What you will learn</vt:lpstr>
      <vt:lpstr>What is a Container </vt:lpstr>
      <vt:lpstr>Docker </vt:lpstr>
      <vt:lpstr>Build a Docker container image</vt:lpstr>
      <vt:lpstr>Push to container registry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2025-03-10T11:51:36Z</dcterms:created>
  <dcterms:modified xsi:type="dcterms:W3CDTF">2025-03-13T11:04:13Z</dcterms:modified>
</cp:coreProperties>
</file>