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F2476-D327-734F-4DB5-52E7E89511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6DFF-EEBB-CD53-2228-C54F975732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25FC26-767E-6A60-03AB-189DC3740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F6846-56A0-4AAB-8959-8E44C4A9A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DDB1B-160C-9EEF-3842-F357B77EE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9697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519FA-6752-0BED-08BC-86E6E44D5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AC54A-A031-B9DD-4FFB-FBB92CBBA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DDB305-216F-9F24-9CF9-E9A71DA1B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502C-2FA5-05DD-06C1-71E40DB4C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B7D76-6630-D303-4C1C-9951699EA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129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A0C19F-8C49-62B2-086E-FF303D929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B4A3B0-8383-C52F-D978-A04BAF56C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46D04-69D3-FE40-0141-2FDBA30F2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EEDF-54CE-E27A-333C-B4688889A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DB2D4-A334-9C8F-7494-7D3A808D2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4406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63755-CAC0-BD04-5CC7-D8C62248E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0F5FC-CE55-6F9A-AB6B-25EB092AC2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90CC2-6B76-B6C1-6ABE-8FE089FC3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AE458-264A-8AB3-C713-7157A07FD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C2730-33FC-3F11-7DB9-980EDA50D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56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8279-1F90-A0A1-011F-E236830F0F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4C48F-AA72-4E73-26C8-D88DC642AB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CF5B8-F695-8022-E3CD-367B67CB1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1CD751-9047-421E-5887-0DE4B8184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CACCA-AA80-EEB6-4AC2-ACCCE365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310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B8FF7-2AC0-C75A-049B-B3A9AD273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75777-A901-4BC1-388D-96329FE964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649D5-91C9-221B-CD32-978E9FCFCF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F08F80-746F-C0CA-BE03-7F31D4830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85A9B5-9347-FDEC-3594-90763CD75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2CC18-AE6C-EEF5-70C2-3154D1A6F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887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2FF7-35B1-2C93-E04D-87BD41860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522965-BC87-3F8E-7209-2412E53FF6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4242A-A452-4F1C-D42F-898D2086A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7A0E8-5B48-C943-A87F-67840061A0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DCF5F1-43E1-F643-4CB7-5A0764413C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95AE9-984D-10B6-BCE4-1C324CE0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7D1801-E0EE-FE48-5E0C-3DBD13D96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BFB80F-AA02-AA30-D686-3AB2B7C2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8652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85ED9-27DA-6B38-D1F2-6A0BA00F5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C6098-0159-D94C-BD77-B5FC96C5A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5D0490-2ABD-C41F-94DC-F5262E96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DC611-4C5C-71DA-05D4-86E783ECB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920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8C7E-1FCD-17B1-CA0D-117C8C154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8B73E-5022-D467-6F5C-C1889D413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1DF05-6F2E-8F64-6B74-AEF39A49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44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BBADD-4985-643D-477D-4ECEF91BB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A1159-78FF-433E-22B0-380E892B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6B1177-AE99-9A4A-3484-FEFDF070F2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11A60-E956-C8F4-403C-7D50BF299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1C615-0637-EC64-C0A2-EA81157A4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1F96BC-787D-42B0-83D2-8A20881A2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70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E45FE-C452-9181-E6E4-750775493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01F6D-97B2-3555-8431-2302AFACA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CB8B5-0A68-3267-390E-F9300BD48A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A96CC-E3E7-A426-35F8-2C84B045C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175F95-6DB6-18B6-6CE2-62BB576CC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363C35-37EA-7A75-C8B0-BA141F73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09888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E0C67-10C7-6F90-E75F-977A6308A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811D8-05D0-A2A0-D635-80620B430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60F91-C7ED-154F-2355-5C3EC6BE38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0E3DAC-8520-45DD-85D6-BFFA0F000E55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95BB-D9EF-72F9-890F-BCC65CFC79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A1B45-609B-948F-D8D1-3FB82E29F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E39CC-8CFB-43E9-A1C0-67F33BB8598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9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D955-080F-1DDF-11B4-78B64BB4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CAE28C6-DB0D-1E1A-D2AE-17977A2771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97009"/>
            <a:ext cx="10515600" cy="3608570"/>
          </a:xfrm>
        </p:spPr>
      </p:pic>
    </p:spTree>
    <p:extLst>
      <p:ext uri="{BB962C8B-B14F-4D97-AF65-F5344CB8AC3E}">
        <p14:creationId xmlns:p14="http://schemas.microsoft.com/office/powerpoint/2010/main" val="62498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8A1A4-4F1E-1444-5DB1-A2D5643E9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153D20-C27A-CB60-2452-800A923F93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387" y="1825625"/>
            <a:ext cx="9381226" cy="4351338"/>
          </a:xfrm>
        </p:spPr>
      </p:pic>
    </p:spTree>
    <p:extLst>
      <p:ext uri="{BB962C8B-B14F-4D97-AF65-F5344CB8AC3E}">
        <p14:creationId xmlns:p14="http://schemas.microsoft.com/office/powerpoint/2010/main" val="3305441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3EC56-DDDE-D67A-9867-7DF130476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AAD0246-4017-10FB-3DC1-7634F90DE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10" y="1825625"/>
            <a:ext cx="8862580" cy="4351338"/>
          </a:xfrm>
        </p:spPr>
      </p:pic>
    </p:spTree>
    <p:extLst>
      <p:ext uri="{BB962C8B-B14F-4D97-AF65-F5344CB8AC3E}">
        <p14:creationId xmlns:p14="http://schemas.microsoft.com/office/powerpoint/2010/main" val="1484618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B0D3-04B2-6C57-2DAD-616A7970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9C190F-C763-F71E-413A-ECCBA299C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718" y="1825625"/>
            <a:ext cx="8882563" cy="4351338"/>
          </a:xfrm>
        </p:spPr>
      </p:pic>
    </p:spTree>
    <p:extLst>
      <p:ext uri="{BB962C8B-B14F-4D97-AF65-F5344CB8AC3E}">
        <p14:creationId xmlns:p14="http://schemas.microsoft.com/office/powerpoint/2010/main" val="2109484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A6164-7741-A3FC-CC99-D9C35699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270DB2-5254-991E-8ADE-5DD9BC83E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788" y="1825625"/>
            <a:ext cx="9002423" cy="4351338"/>
          </a:xfrm>
        </p:spPr>
      </p:pic>
    </p:spTree>
    <p:extLst>
      <p:ext uri="{BB962C8B-B14F-4D97-AF65-F5344CB8AC3E}">
        <p14:creationId xmlns:p14="http://schemas.microsoft.com/office/powerpoint/2010/main" val="2272629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DA25C-F7E1-0664-6F46-92738CDE4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166ED2-10A7-B8C4-5DC7-88D84B478D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37" y="1825625"/>
            <a:ext cx="9266926" cy="4351338"/>
          </a:xfrm>
        </p:spPr>
      </p:pic>
    </p:spTree>
    <p:extLst>
      <p:ext uri="{BB962C8B-B14F-4D97-AF65-F5344CB8AC3E}">
        <p14:creationId xmlns:p14="http://schemas.microsoft.com/office/powerpoint/2010/main" val="18055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F38F7-E408-B10D-710C-0F1B6F648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6FE904-5CD3-816E-77E0-BDCD7A41E4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035" y="1825625"/>
            <a:ext cx="9079930" cy="4351338"/>
          </a:xfrm>
        </p:spPr>
      </p:pic>
    </p:spTree>
    <p:extLst>
      <p:ext uri="{BB962C8B-B14F-4D97-AF65-F5344CB8AC3E}">
        <p14:creationId xmlns:p14="http://schemas.microsoft.com/office/powerpoint/2010/main" val="591136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24B28-F984-33EF-D708-9F91C4A5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9A5256-8335-72D1-0412-F418E2A6D9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755" y="1825625"/>
            <a:ext cx="9926489" cy="4351338"/>
          </a:xfrm>
        </p:spPr>
      </p:pic>
    </p:spTree>
    <p:extLst>
      <p:ext uri="{BB962C8B-B14F-4D97-AF65-F5344CB8AC3E}">
        <p14:creationId xmlns:p14="http://schemas.microsoft.com/office/powerpoint/2010/main" val="10526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nivas t</dc:creator>
  <cp:lastModifiedBy>nivas t</cp:lastModifiedBy>
  <cp:revision>1</cp:revision>
  <dcterms:created xsi:type="dcterms:W3CDTF">2025-03-10T11:54:31Z</dcterms:created>
  <dcterms:modified xsi:type="dcterms:W3CDTF">2025-03-10T11:59:19Z</dcterms:modified>
</cp:coreProperties>
</file>