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080FC-0A47-4D37-AFAD-5E9925266540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32237-71D9-493B-BD3C-8C9061E4F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45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32237-71D9-493B-BD3C-8C9061E4FF9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2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95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53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06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5132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35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749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E94A49-F54E-A532-6C83-8AF28BAA0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FF5900"/>
                </a:solidFill>
              </a:rPr>
              <a:t>IBM Cloud Code </a:t>
            </a:r>
            <a:br>
              <a:rPr lang="en-IN" sz="4000" dirty="0">
                <a:solidFill>
                  <a:srgbClr val="FF5900"/>
                </a:solidFill>
              </a:rPr>
            </a:br>
            <a:r>
              <a:rPr lang="en-IN" sz="4000" dirty="0">
                <a:solidFill>
                  <a:srgbClr val="FF5900"/>
                </a:solidFill>
              </a:rPr>
              <a:t>Engine </a:t>
            </a:r>
          </a:p>
        </p:txBody>
      </p:sp>
    </p:spTree>
    <p:extLst>
      <p:ext uri="{BB962C8B-B14F-4D97-AF65-F5344CB8AC3E}">
        <p14:creationId xmlns:p14="http://schemas.microsoft.com/office/powerpoint/2010/main" val="198355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B81D-21D7-5439-2655-12F76305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C9E5BD-978F-B6F9-009B-1965E8686E8D}"/>
              </a:ext>
            </a:extLst>
          </p:cNvPr>
          <p:cNvGrpSpPr/>
          <p:nvPr/>
        </p:nvGrpSpPr>
        <p:grpSpPr>
          <a:xfrm>
            <a:off x="761967" y="1342559"/>
            <a:ext cx="10051954" cy="3877037"/>
            <a:chOff x="761967" y="1342559"/>
            <a:chExt cx="10051954" cy="387703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E2E2399-8056-3CC2-2C36-F935E75A8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571936"/>
              <a:ext cx="10051954" cy="335787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14ABF8-4BA6-90E6-D21E-57FB603EC5CC}"/>
                </a:ext>
              </a:extLst>
            </p:cNvPr>
            <p:cNvSpPr/>
            <p:nvPr/>
          </p:nvSpPr>
          <p:spPr>
            <a:xfrm>
              <a:off x="3786808" y="1342559"/>
              <a:ext cx="487017" cy="38166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536EA5-0F43-BC3F-FE42-3AF996DD3A89}"/>
                </a:ext>
              </a:extLst>
            </p:cNvPr>
            <p:cNvSpPr/>
            <p:nvPr/>
          </p:nvSpPr>
          <p:spPr>
            <a:xfrm>
              <a:off x="7298666" y="1402970"/>
              <a:ext cx="487017" cy="38166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4986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6DBC-EEEA-6EC8-832A-8A0E3FB3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Challenges of self-hosting microservices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4DBC54-27B5-804A-702B-B91F1BB9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30" y="1704330"/>
            <a:ext cx="1844200" cy="15012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5315A-B53B-B3F2-2D1C-1FBF5F2E3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674" y="1822450"/>
            <a:ext cx="2155237" cy="12650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C6CEC-57E5-57DC-8EB7-27B748F2E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579" y="1765295"/>
            <a:ext cx="1348857" cy="13793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2BCE14-DB62-D73D-D00B-05E6A8047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313" y="3879852"/>
            <a:ext cx="2118544" cy="13869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07F52E-0D80-7222-D59F-B42191E26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8661" y="4226894"/>
            <a:ext cx="1828958" cy="12269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678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A213-30DC-F796-56BC-FD4F4C09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Deploy a Python-based microservice 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B2763C-B28B-D285-1667-3CE49408668B}"/>
              </a:ext>
            </a:extLst>
          </p:cNvPr>
          <p:cNvGrpSpPr/>
          <p:nvPr/>
        </p:nvGrpSpPr>
        <p:grpSpPr>
          <a:xfrm>
            <a:off x="1729599" y="1653748"/>
            <a:ext cx="7285191" cy="3302584"/>
            <a:chOff x="904651" y="1514600"/>
            <a:chExt cx="7285191" cy="33025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353F7F-C39E-4158-DE65-F03016EF7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455" y="1514600"/>
              <a:ext cx="3462387" cy="330258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F6D474B-B772-D0E8-84D6-9B8909C0ED09}"/>
                </a:ext>
              </a:extLst>
            </p:cNvPr>
            <p:cNvGrpSpPr/>
            <p:nvPr/>
          </p:nvGrpSpPr>
          <p:grpSpPr>
            <a:xfrm>
              <a:off x="904651" y="1910532"/>
              <a:ext cx="6062679" cy="2301439"/>
              <a:chOff x="904651" y="1910532"/>
              <a:chExt cx="6062679" cy="230143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EB81C52-4483-1561-AF50-90F02E56E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4651" y="1910532"/>
                <a:ext cx="3246401" cy="2301439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F883C07-7E07-4303-342A-0BE6879C226C}"/>
                  </a:ext>
                </a:extLst>
              </p:cNvPr>
              <p:cNvSpPr/>
              <p:nvPr/>
            </p:nvSpPr>
            <p:spPr>
              <a:xfrm>
                <a:off x="2325757" y="2571750"/>
                <a:ext cx="2117035" cy="95664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D08413-58C3-97E5-C464-948A591ED14F}"/>
                  </a:ext>
                </a:extLst>
              </p:cNvPr>
              <p:cNvSpPr/>
              <p:nvPr/>
            </p:nvSpPr>
            <p:spPr>
              <a:xfrm>
                <a:off x="4949687" y="2842591"/>
                <a:ext cx="2017643" cy="6858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233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3F6B-771C-61A9-EA91-7B847603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IBM Cloud Code Engine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F63500-E026-0F5B-CE3D-C655B20FD488}"/>
              </a:ext>
            </a:extLst>
          </p:cNvPr>
          <p:cNvGrpSpPr/>
          <p:nvPr/>
        </p:nvGrpSpPr>
        <p:grpSpPr>
          <a:xfrm>
            <a:off x="705645" y="1858144"/>
            <a:ext cx="5725880" cy="3141711"/>
            <a:chOff x="705645" y="1858144"/>
            <a:chExt cx="5725880" cy="31417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71EBB5-3A80-00C9-005E-76D1FF2A4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645" y="1858144"/>
              <a:ext cx="5725880" cy="314171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FD3C2D-FD3A-A62D-2F38-BD35F9B4A4F2}"/>
                </a:ext>
              </a:extLst>
            </p:cNvPr>
            <p:cNvSpPr/>
            <p:nvPr/>
          </p:nvSpPr>
          <p:spPr>
            <a:xfrm>
              <a:off x="761967" y="2782957"/>
              <a:ext cx="5648772" cy="2385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BA69EB-F4A3-4A26-8012-3C91FD06D4DA}"/>
                </a:ext>
              </a:extLst>
            </p:cNvPr>
            <p:cNvSpPr/>
            <p:nvPr/>
          </p:nvSpPr>
          <p:spPr>
            <a:xfrm>
              <a:off x="744199" y="3881467"/>
              <a:ext cx="5648772" cy="23853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8F0401F-C298-3581-4829-D86FE627B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344" y="2245324"/>
            <a:ext cx="1836579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36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C6F7-EB57-3404-EB52-D62B7DEC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Main use cases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4B6855-D307-C26C-6592-B5BA79F8D165}"/>
              </a:ext>
            </a:extLst>
          </p:cNvPr>
          <p:cNvGrpSpPr/>
          <p:nvPr/>
        </p:nvGrpSpPr>
        <p:grpSpPr>
          <a:xfrm>
            <a:off x="1824089" y="2178747"/>
            <a:ext cx="7499025" cy="2352426"/>
            <a:chOff x="1317194" y="1890512"/>
            <a:chExt cx="7499025" cy="23524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0AECAB-B946-AF8E-E782-B511ADABE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7194" y="1890512"/>
              <a:ext cx="2270957" cy="22633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C480A23-6F6D-5718-F381-C05271F80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3535" y="2177739"/>
              <a:ext cx="1432684" cy="206519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721D5E3-F693-72EE-AF6C-5F4DBB417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2752" y="2276808"/>
              <a:ext cx="1691787" cy="49534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93B8C5A-A6FE-A96F-62FA-75A5FE0C3C98}"/>
                </a:ext>
              </a:extLst>
            </p:cNvPr>
            <p:cNvGrpSpPr/>
            <p:nvPr/>
          </p:nvGrpSpPr>
          <p:grpSpPr>
            <a:xfrm>
              <a:off x="4021284" y="3022180"/>
              <a:ext cx="2929118" cy="945304"/>
              <a:chOff x="4021284" y="3022180"/>
              <a:chExt cx="2929118" cy="94530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5555D5A-749F-1384-9F01-E068CA4508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5625" y="3022180"/>
                <a:ext cx="2104777" cy="945304"/>
              </a:xfrm>
              <a:prstGeom prst="rect">
                <a:avLst/>
              </a:prstGeom>
            </p:spPr>
          </p:pic>
          <p:pic>
            <p:nvPicPr>
              <p:cNvPr id="13" name="Graphic 12" descr="Web design">
                <a:extLst>
                  <a:ext uri="{FF2B5EF4-FFF2-40B4-BE49-F238E27FC236}">
                    <a16:creationId xmlns:a16="http://schemas.microsoft.com/office/drawing/2014/main" id="{85EB98FA-839D-6573-192E-0A9130D33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068299" y="3022180"/>
                <a:ext cx="574453" cy="57445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63B0DAA-141F-AB84-78E3-4E677695C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1284" y="3682779"/>
                <a:ext cx="586791" cy="16765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7287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96B99-AD5F-983D-2285-BF49A26A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Main benefits </a:t>
            </a:r>
            <a:br>
              <a:rPr lang="en-IN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439B48-80F1-F7E5-BF44-28E7E610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333" y="2621210"/>
            <a:ext cx="2377646" cy="1615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D8579-1BF3-EB00-4DB6-A605CD8C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604" y="2366906"/>
            <a:ext cx="1196444" cy="2263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BA0C4-A537-4C17-181D-1F26D2D07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264" y="2317210"/>
            <a:ext cx="1996613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4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73DE-E7B4-E2EA-2647-99EF1FF9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B7B00-8128-2B11-D853-22931CC5E759}"/>
              </a:ext>
            </a:extLst>
          </p:cNvPr>
          <p:cNvSpPr txBox="1"/>
          <p:nvPr/>
        </p:nvSpPr>
        <p:spPr>
          <a:xfrm>
            <a:off x="761967" y="1342505"/>
            <a:ext cx="8829294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Self-hosted microservices can be complex and challenging </a:t>
            </a:r>
          </a:p>
          <a:p>
            <a:pPr>
              <a:lnSpc>
                <a:spcPct val="150000"/>
              </a:lnSpc>
            </a:pPr>
            <a:r>
              <a:rPr lang="en-IN" dirty="0"/>
              <a:t>• IBM Cloud Code Engine is a fully managed platform that takes </a:t>
            </a:r>
          </a:p>
          <a:p>
            <a:pPr>
              <a:lnSpc>
                <a:spcPct val="150000"/>
              </a:lnSpc>
            </a:pPr>
            <a:r>
              <a:rPr lang="en-IN" dirty="0"/>
              <a:t>care of the hard deployment work, allowing developers to focus </a:t>
            </a:r>
          </a:p>
          <a:p>
            <a:pPr>
              <a:lnSpc>
                <a:spcPct val="150000"/>
              </a:lnSpc>
            </a:pPr>
            <a:r>
              <a:rPr lang="en-IN" dirty="0"/>
              <a:t>on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IBM Cloud Code Engine has three main use cases: deploy </a:t>
            </a:r>
          </a:p>
          <a:p>
            <a:pPr>
              <a:lnSpc>
                <a:spcPct val="150000"/>
              </a:lnSpc>
            </a:pPr>
            <a:r>
              <a:rPr lang="en-IN" dirty="0"/>
              <a:t>applications, build and deploy applications, and run jobs </a:t>
            </a:r>
          </a:p>
        </p:txBody>
      </p:sp>
    </p:spTree>
    <p:extLst>
      <p:ext uri="{BB962C8B-B14F-4D97-AF65-F5344CB8AC3E}">
        <p14:creationId xmlns:p14="http://schemas.microsoft.com/office/powerpoint/2010/main" val="62380256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14</TotalTime>
  <Words>94</Words>
  <Application>Microsoft Office PowerPoint</Application>
  <PresentationFormat>Widescreen</PresentationFormat>
  <Paragraphs>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IBM Cloud Code  Engine </vt:lpstr>
      <vt:lpstr>What you will learn </vt:lpstr>
      <vt:lpstr>Challenges of self-hosting microservices </vt:lpstr>
      <vt:lpstr>Example: Deploy a Python-based microservice </vt:lpstr>
      <vt:lpstr>IBM Cloud Code Engine </vt:lpstr>
      <vt:lpstr>Main use cases</vt:lpstr>
      <vt:lpstr>Main benefits 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2025-03-10T11:41:33Z</dcterms:created>
  <dcterms:modified xsi:type="dcterms:W3CDTF">2025-03-13T11:17:15Z</dcterms:modified>
</cp:coreProperties>
</file>