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178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182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8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4951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94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58A3C5-2AD6-83DA-9761-C35865F83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5900"/>
                </a:solidFill>
              </a:rPr>
              <a:t>Project, Application,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Build, and Jobs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04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C2DD-2E05-3DE9-C60B-6FB13DEB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EFF0B-4166-B975-28EA-CE17457F18FA}"/>
              </a:ext>
            </a:extLst>
          </p:cNvPr>
          <p:cNvSpPr/>
          <p:nvPr/>
        </p:nvSpPr>
        <p:spPr>
          <a:xfrm>
            <a:off x="5484544" y="1033671"/>
            <a:ext cx="695739" cy="3856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4BB479-C345-A2ED-3A3D-33446F5800DC}"/>
              </a:ext>
            </a:extLst>
          </p:cNvPr>
          <p:cNvGrpSpPr/>
          <p:nvPr/>
        </p:nvGrpSpPr>
        <p:grpSpPr>
          <a:xfrm>
            <a:off x="882961" y="1176132"/>
            <a:ext cx="9898906" cy="4031972"/>
            <a:chOff x="882961" y="1176132"/>
            <a:chExt cx="9898906" cy="40319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6D48A2A-8148-EC63-B66E-A8F1B4FF9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961" y="1597783"/>
              <a:ext cx="9898906" cy="329227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F006D0-C120-5C51-1E27-7E8AB7F0F864}"/>
                </a:ext>
              </a:extLst>
            </p:cNvPr>
            <p:cNvSpPr/>
            <p:nvPr/>
          </p:nvSpPr>
          <p:spPr>
            <a:xfrm>
              <a:off x="2902226" y="1351722"/>
              <a:ext cx="695739" cy="38563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EEC0F7-3F06-09A7-5DDC-B797E1740823}"/>
                </a:ext>
              </a:extLst>
            </p:cNvPr>
            <p:cNvSpPr/>
            <p:nvPr/>
          </p:nvSpPr>
          <p:spPr>
            <a:xfrm>
              <a:off x="8133205" y="1176132"/>
              <a:ext cx="695739" cy="38563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44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AEED-379B-F4C9-8113-9EAA0567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Project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68C84B-02E1-4809-8BE9-766E76829300}"/>
              </a:ext>
            </a:extLst>
          </p:cNvPr>
          <p:cNvGrpSpPr/>
          <p:nvPr/>
        </p:nvGrpSpPr>
        <p:grpSpPr>
          <a:xfrm>
            <a:off x="2928733" y="1462994"/>
            <a:ext cx="5983356" cy="2966329"/>
            <a:chOff x="3435628" y="2248185"/>
            <a:chExt cx="5983356" cy="29663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391369-F355-BF50-396B-CA8D2547C26B}"/>
                </a:ext>
              </a:extLst>
            </p:cNvPr>
            <p:cNvSpPr/>
            <p:nvPr/>
          </p:nvSpPr>
          <p:spPr>
            <a:xfrm>
              <a:off x="3435628" y="2550827"/>
              <a:ext cx="5983356" cy="266368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Graphic 5" descr="Single gear">
              <a:extLst>
                <a:ext uri="{FF2B5EF4-FFF2-40B4-BE49-F238E27FC236}">
                  <a16:creationId xmlns:a16="http://schemas.microsoft.com/office/drawing/2014/main" id="{6E59A1C8-FF96-6724-BD0F-6B2AE9C4B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3651" y="3455776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Employee badge">
              <a:extLst>
                <a:ext uri="{FF2B5EF4-FFF2-40B4-BE49-F238E27FC236}">
                  <a16:creationId xmlns:a16="http://schemas.microsoft.com/office/drawing/2014/main" id="{E1A094B0-0970-2C73-2877-012136436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40164" y="3455776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User network">
              <a:extLst>
                <a:ext uri="{FF2B5EF4-FFF2-40B4-BE49-F238E27FC236}">
                  <a16:creationId xmlns:a16="http://schemas.microsoft.com/office/drawing/2014/main" id="{9ACB6230-3AB9-C45A-F96D-60BA2DD45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52023" y="345577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Flip calendar">
              <a:extLst>
                <a:ext uri="{FF2B5EF4-FFF2-40B4-BE49-F238E27FC236}">
                  <a16:creationId xmlns:a16="http://schemas.microsoft.com/office/drawing/2014/main" id="{BDA3FD9B-0D02-B686-AEA0-CC8EAED64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5255" y="3429000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268C12-9D72-B696-609C-36F031846442}"/>
                </a:ext>
              </a:extLst>
            </p:cNvPr>
            <p:cNvSpPr txBox="1"/>
            <p:nvPr/>
          </p:nvSpPr>
          <p:spPr>
            <a:xfrm>
              <a:off x="3958045" y="437017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Build</a:t>
              </a:r>
              <a:endParaRPr lang="en-I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5B3F32-AFEA-9CCE-AC4C-4F184451A095}"/>
                </a:ext>
              </a:extLst>
            </p:cNvPr>
            <p:cNvSpPr txBox="1"/>
            <p:nvPr/>
          </p:nvSpPr>
          <p:spPr>
            <a:xfrm>
              <a:off x="5529469" y="4307821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App</a:t>
              </a:r>
              <a:endParaRPr lang="en-IN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9525F4-86CF-5452-5394-05069927DEDE}"/>
                </a:ext>
              </a:extLst>
            </p:cNvPr>
            <p:cNvSpPr txBox="1"/>
            <p:nvPr/>
          </p:nvSpPr>
          <p:spPr>
            <a:xfrm>
              <a:off x="6931321" y="4307820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Job</a:t>
              </a:r>
              <a:endParaRPr lang="en-I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B0246-11C3-4C50-ED67-0B8FA0DBA02E}"/>
                </a:ext>
              </a:extLst>
            </p:cNvPr>
            <p:cNvSpPr txBox="1"/>
            <p:nvPr/>
          </p:nvSpPr>
          <p:spPr>
            <a:xfrm>
              <a:off x="8410354" y="4343400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Certificate</a:t>
              </a:r>
              <a:endParaRPr lang="en-IN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08E53E-3A34-9D3A-23D9-E9806E7F3596}"/>
                </a:ext>
              </a:extLst>
            </p:cNvPr>
            <p:cNvSpPr txBox="1"/>
            <p:nvPr/>
          </p:nvSpPr>
          <p:spPr>
            <a:xfrm>
              <a:off x="5758057" y="2248185"/>
              <a:ext cx="8146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Grouping</a:t>
              </a:r>
              <a:endParaRPr lang="en-IN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82CAFA-C8B7-79A1-D3CE-E69DCB978256}"/>
                </a:ext>
              </a:extLst>
            </p:cNvPr>
            <p:cNvSpPr txBox="1"/>
            <p:nvPr/>
          </p:nvSpPr>
          <p:spPr>
            <a:xfrm>
              <a:off x="3712470" y="2749937"/>
              <a:ext cx="2308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namespace: </a:t>
              </a:r>
              <a:r>
                <a:rPr lang="en-US" sz="1200" dirty="0" err="1"/>
                <a:t>my_id</a:t>
              </a:r>
              <a:r>
                <a:rPr lang="en-US" sz="1200" dirty="0"/>
                <a:t>/</a:t>
              </a:r>
              <a:r>
                <a:rPr lang="en-US" sz="1200" dirty="0" err="1"/>
                <a:t>my_project</a:t>
              </a:r>
              <a:r>
                <a:rPr lang="en-US" sz="1200" dirty="0"/>
                <a:t>/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51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C4B89-B269-B3B7-C679-D76CE6AB799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253331"/>
            <a:ext cx="8239125" cy="4351338"/>
          </a:xfrm>
        </p:spPr>
      </p:pic>
    </p:spTree>
    <p:extLst>
      <p:ext uri="{BB962C8B-B14F-4D97-AF65-F5344CB8AC3E}">
        <p14:creationId xmlns:p14="http://schemas.microsoft.com/office/powerpoint/2010/main" val="23296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107F-5CC3-FCA9-888D-71E9C56E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Application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D3C53-57A0-5C4B-C8AC-26C466936EC5}"/>
              </a:ext>
            </a:extLst>
          </p:cNvPr>
          <p:cNvSpPr/>
          <p:nvPr/>
        </p:nvSpPr>
        <p:spPr>
          <a:xfrm>
            <a:off x="5168347" y="1381539"/>
            <a:ext cx="3916018" cy="489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79AAA-D35F-884A-33B2-CF4FCE7C75D0}"/>
              </a:ext>
            </a:extLst>
          </p:cNvPr>
          <p:cNvSpPr/>
          <p:nvPr/>
        </p:nvSpPr>
        <p:spPr>
          <a:xfrm>
            <a:off x="5705061" y="1807387"/>
            <a:ext cx="2822713" cy="132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9885C-B898-3F36-79CB-C30E90B24A5B}"/>
              </a:ext>
            </a:extLst>
          </p:cNvPr>
          <p:cNvSpPr/>
          <p:nvPr/>
        </p:nvSpPr>
        <p:spPr>
          <a:xfrm>
            <a:off x="5705060" y="4730259"/>
            <a:ext cx="2822713" cy="132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C3BD56-4BE3-FEE0-0E53-49E28926BBA6}"/>
              </a:ext>
            </a:extLst>
          </p:cNvPr>
          <p:cNvSpPr/>
          <p:nvPr/>
        </p:nvSpPr>
        <p:spPr>
          <a:xfrm>
            <a:off x="5714999" y="3268823"/>
            <a:ext cx="2822713" cy="1321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Web design">
            <a:extLst>
              <a:ext uri="{FF2B5EF4-FFF2-40B4-BE49-F238E27FC236}">
                <a16:creationId xmlns:a16="http://schemas.microsoft.com/office/drawing/2014/main" id="{423702C1-62A4-7C90-68EC-D4954644F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322" y="2011139"/>
            <a:ext cx="914400" cy="914400"/>
          </a:xfrm>
          <a:prstGeom prst="rect">
            <a:avLst/>
          </a:prstGeom>
        </p:spPr>
      </p:pic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28ECA5A5-A144-BF94-6F3C-D82749B4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322" y="3515766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">
            <a:extLst>
              <a:ext uri="{FF2B5EF4-FFF2-40B4-BE49-F238E27FC236}">
                <a16:creationId xmlns:a16="http://schemas.microsoft.com/office/drawing/2014/main" id="{477B41A8-3B3A-89C0-6677-8F3EE428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3322" y="500186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DD8D99-5B52-5EDE-EA30-C8F3BF913C51}"/>
              </a:ext>
            </a:extLst>
          </p:cNvPr>
          <p:cNvSpPr txBox="1"/>
          <p:nvPr/>
        </p:nvSpPr>
        <p:spPr>
          <a:xfrm>
            <a:off x="6386027" y="1853036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Instance 2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C35C0-79C4-976C-8E98-67B9404FE480}"/>
              </a:ext>
            </a:extLst>
          </p:cNvPr>
          <p:cNvSpPr txBox="1"/>
          <p:nvPr/>
        </p:nvSpPr>
        <p:spPr>
          <a:xfrm>
            <a:off x="6386028" y="333304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Instance 1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D98A6-3376-985C-716C-DEC2BB3B4732}"/>
              </a:ext>
            </a:extLst>
          </p:cNvPr>
          <p:cNvSpPr txBox="1"/>
          <p:nvPr/>
        </p:nvSpPr>
        <p:spPr>
          <a:xfrm>
            <a:off x="6386026" y="4784622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Instance 3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CF2009-5FB8-0CF3-5E2E-212DE5A4EABD}"/>
              </a:ext>
            </a:extLst>
          </p:cNvPr>
          <p:cNvSpPr txBox="1"/>
          <p:nvPr/>
        </p:nvSpPr>
        <p:spPr>
          <a:xfrm>
            <a:off x="6185712" y="1034774"/>
            <a:ext cx="1861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Engine Application</a:t>
            </a:r>
            <a:endParaRPr lang="en-IN" sz="1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54AA53-4D12-6307-AE00-6926A93D3F39}"/>
              </a:ext>
            </a:extLst>
          </p:cNvPr>
          <p:cNvGrpSpPr/>
          <p:nvPr/>
        </p:nvGrpSpPr>
        <p:grpSpPr>
          <a:xfrm>
            <a:off x="3960005" y="2011139"/>
            <a:ext cx="1568250" cy="1089878"/>
            <a:chOff x="9346096" y="2039413"/>
            <a:chExt cx="1568250" cy="108987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701BF0-C333-3CFB-8304-495C74D8A51E}"/>
                </a:ext>
              </a:extLst>
            </p:cNvPr>
            <p:cNvCxnSpPr/>
            <p:nvPr/>
          </p:nvCxnSpPr>
          <p:spPr>
            <a:xfrm>
              <a:off x="9346096" y="2375452"/>
              <a:ext cx="1568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AD9666E-0584-1357-A463-2BE81E846A74}"/>
                </a:ext>
              </a:extLst>
            </p:cNvPr>
            <p:cNvCxnSpPr/>
            <p:nvPr/>
          </p:nvCxnSpPr>
          <p:spPr>
            <a:xfrm>
              <a:off x="9346096" y="2770532"/>
              <a:ext cx="15682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5BE71B-C78E-A71C-8A48-A759C1586CF4}"/>
                </a:ext>
              </a:extLst>
            </p:cNvPr>
            <p:cNvSpPr txBox="1"/>
            <p:nvPr/>
          </p:nvSpPr>
          <p:spPr>
            <a:xfrm>
              <a:off x="9765331" y="2039413"/>
              <a:ext cx="587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</a:t>
              </a:r>
              <a:endParaRPr lang="en-IN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192C14-3F34-6F96-72E2-64130CA6E954}"/>
                </a:ext>
              </a:extLst>
            </p:cNvPr>
            <p:cNvSpPr txBox="1"/>
            <p:nvPr/>
          </p:nvSpPr>
          <p:spPr>
            <a:xfrm>
              <a:off x="9711412" y="2852292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WebSocket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85B92-8931-050A-E164-51EABC33DB54}"/>
              </a:ext>
            </a:extLst>
          </p:cNvPr>
          <p:cNvGrpSpPr/>
          <p:nvPr/>
        </p:nvGrpSpPr>
        <p:grpSpPr>
          <a:xfrm>
            <a:off x="3960005" y="3415342"/>
            <a:ext cx="1568250" cy="1089878"/>
            <a:chOff x="9346096" y="2039413"/>
            <a:chExt cx="1568250" cy="108987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8DEF1C6-715F-F01B-C3F9-979C93ECE947}"/>
                </a:ext>
              </a:extLst>
            </p:cNvPr>
            <p:cNvCxnSpPr/>
            <p:nvPr/>
          </p:nvCxnSpPr>
          <p:spPr>
            <a:xfrm>
              <a:off x="9346096" y="2375452"/>
              <a:ext cx="1568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34080F-5503-D721-26C4-46A528872671}"/>
                </a:ext>
              </a:extLst>
            </p:cNvPr>
            <p:cNvCxnSpPr/>
            <p:nvPr/>
          </p:nvCxnSpPr>
          <p:spPr>
            <a:xfrm>
              <a:off x="9346096" y="2770532"/>
              <a:ext cx="15682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8819B5-95DC-A3AE-66D7-203AB8CEAD6C}"/>
                </a:ext>
              </a:extLst>
            </p:cNvPr>
            <p:cNvSpPr txBox="1"/>
            <p:nvPr/>
          </p:nvSpPr>
          <p:spPr>
            <a:xfrm>
              <a:off x="9765331" y="2039413"/>
              <a:ext cx="587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</a:t>
              </a:r>
              <a:endParaRPr lang="en-IN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2993B-A753-922E-66B4-1ED1A79F83AF}"/>
                </a:ext>
              </a:extLst>
            </p:cNvPr>
            <p:cNvSpPr txBox="1"/>
            <p:nvPr/>
          </p:nvSpPr>
          <p:spPr>
            <a:xfrm>
              <a:off x="9711412" y="2852292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WebSocket</a:t>
              </a:r>
              <a:endParaRPr lang="en-IN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177E2B-17D6-E02F-5E3F-A2660D346BB7}"/>
              </a:ext>
            </a:extLst>
          </p:cNvPr>
          <p:cNvGrpSpPr/>
          <p:nvPr/>
        </p:nvGrpSpPr>
        <p:grpSpPr>
          <a:xfrm>
            <a:off x="3868454" y="4758493"/>
            <a:ext cx="1568250" cy="1089878"/>
            <a:chOff x="9346096" y="2039413"/>
            <a:chExt cx="1568250" cy="10898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03D8871-BE72-922A-1C87-32B8597B4EB0}"/>
                </a:ext>
              </a:extLst>
            </p:cNvPr>
            <p:cNvCxnSpPr/>
            <p:nvPr/>
          </p:nvCxnSpPr>
          <p:spPr>
            <a:xfrm>
              <a:off x="9346096" y="2375452"/>
              <a:ext cx="1568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3047E9-7A8B-861F-7DA3-E6385B4F4391}"/>
                </a:ext>
              </a:extLst>
            </p:cNvPr>
            <p:cNvCxnSpPr/>
            <p:nvPr/>
          </p:nvCxnSpPr>
          <p:spPr>
            <a:xfrm>
              <a:off x="9346096" y="2770532"/>
              <a:ext cx="156825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1DC94E-9F15-F856-C0AE-9EC1EE224421}"/>
                </a:ext>
              </a:extLst>
            </p:cNvPr>
            <p:cNvSpPr txBox="1"/>
            <p:nvPr/>
          </p:nvSpPr>
          <p:spPr>
            <a:xfrm>
              <a:off x="9765331" y="2039413"/>
              <a:ext cx="587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</a:t>
              </a:r>
              <a:endParaRPr lang="en-IN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042668-2EF5-4B48-C845-602263A88C48}"/>
                </a:ext>
              </a:extLst>
            </p:cNvPr>
            <p:cNvSpPr txBox="1"/>
            <p:nvPr/>
          </p:nvSpPr>
          <p:spPr>
            <a:xfrm>
              <a:off x="9711412" y="2852292"/>
              <a:ext cx="9701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WebSocket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67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0CA8-FF7B-571A-D319-92C1C7F2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Build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881D44-B3CF-6DF0-2C4A-FCF45B69F442}"/>
              </a:ext>
            </a:extLst>
          </p:cNvPr>
          <p:cNvGrpSpPr/>
          <p:nvPr/>
        </p:nvGrpSpPr>
        <p:grpSpPr>
          <a:xfrm>
            <a:off x="1727511" y="1485899"/>
            <a:ext cx="8221289" cy="3886202"/>
            <a:chOff x="1888970" y="1630017"/>
            <a:chExt cx="8221289" cy="3886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7B85EA-1D58-77A3-88A0-F56BFB917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8970" y="2071211"/>
              <a:ext cx="8221289" cy="289835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9E45A2-B63C-6522-E1F4-A86511B7573B}"/>
                </a:ext>
              </a:extLst>
            </p:cNvPr>
            <p:cNvSpPr/>
            <p:nvPr/>
          </p:nvSpPr>
          <p:spPr>
            <a:xfrm>
              <a:off x="4999383" y="1630017"/>
              <a:ext cx="3409121" cy="13119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88295B-C13C-4B41-2637-A749FA6D539E}"/>
                </a:ext>
              </a:extLst>
            </p:cNvPr>
            <p:cNvSpPr/>
            <p:nvPr/>
          </p:nvSpPr>
          <p:spPr>
            <a:xfrm>
              <a:off x="6887817" y="3635330"/>
              <a:ext cx="1659835" cy="172940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6F5741-C05C-E6AF-460C-EF11A788A1A4}"/>
                </a:ext>
              </a:extLst>
            </p:cNvPr>
            <p:cNvSpPr/>
            <p:nvPr/>
          </p:nvSpPr>
          <p:spPr>
            <a:xfrm rot="1325977">
              <a:off x="5004607" y="3786810"/>
              <a:ext cx="599153" cy="172940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1814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AA97-E82D-0105-1275-2B08CC96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Job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880805-EF61-36D8-87C7-D3284CB0729F}"/>
              </a:ext>
            </a:extLst>
          </p:cNvPr>
          <p:cNvGrpSpPr/>
          <p:nvPr/>
        </p:nvGrpSpPr>
        <p:grpSpPr>
          <a:xfrm>
            <a:off x="4668171" y="1093305"/>
            <a:ext cx="3382616" cy="4379005"/>
            <a:chOff x="4303644" y="1053548"/>
            <a:chExt cx="3382616" cy="43790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8DBBE-BDF5-3895-31AC-4A163F6E28A3}"/>
                </a:ext>
              </a:extLst>
            </p:cNvPr>
            <p:cNvSpPr/>
            <p:nvPr/>
          </p:nvSpPr>
          <p:spPr>
            <a:xfrm>
              <a:off x="4303644" y="1262270"/>
              <a:ext cx="1003852" cy="15306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5965ED-C07B-FAEE-6A4F-B9CE1698C8D5}"/>
                </a:ext>
              </a:extLst>
            </p:cNvPr>
            <p:cNvSpPr/>
            <p:nvPr/>
          </p:nvSpPr>
          <p:spPr>
            <a:xfrm rot="1643882">
              <a:off x="4752667" y="3303284"/>
              <a:ext cx="635954" cy="110324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320342-BBF2-CC10-E38C-3B31A08660DA}"/>
                </a:ext>
              </a:extLst>
            </p:cNvPr>
            <p:cNvSpPr/>
            <p:nvPr/>
          </p:nvSpPr>
          <p:spPr>
            <a:xfrm>
              <a:off x="6430618" y="3273287"/>
              <a:ext cx="1255642" cy="12589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2CE7D7-59B9-E8FC-7181-7AAA93B91FE8}"/>
                </a:ext>
              </a:extLst>
            </p:cNvPr>
            <p:cNvSpPr/>
            <p:nvPr/>
          </p:nvSpPr>
          <p:spPr>
            <a:xfrm>
              <a:off x="6282061" y="1727195"/>
              <a:ext cx="1152939" cy="12589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CFAAFA-211F-30AA-084A-45D7D47300FA}"/>
                </a:ext>
              </a:extLst>
            </p:cNvPr>
            <p:cNvSpPr/>
            <p:nvPr/>
          </p:nvSpPr>
          <p:spPr>
            <a:xfrm>
              <a:off x="5088835" y="1053548"/>
              <a:ext cx="1739348" cy="102373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7523EB-DB33-C882-660F-BC24A0AEBF5B}"/>
                </a:ext>
              </a:extLst>
            </p:cNvPr>
            <p:cNvSpPr/>
            <p:nvPr/>
          </p:nvSpPr>
          <p:spPr>
            <a:xfrm rot="5037885">
              <a:off x="3854926" y="4256055"/>
              <a:ext cx="1739348" cy="61364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B07D3A-25B3-3F8B-C1A8-355263852D66}"/>
              </a:ext>
            </a:extLst>
          </p:cNvPr>
          <p:cNvGrpSpPr/>
          <p:nvPr/>
        </p:nvGrpSpPr>
        <p:grpSpPr>
          <a:xfrm>
            <a:off x="1516658" y="1332287"/>
            <a:ext cx="3310442" cy="3640381"/>
            <a:chOff x="5461196" y="1180096"/>
            <a:chExt cx="3310442" cy="364038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36245C-E338-F46A-24D5-29FFE7772FEB}"/>
                </a:ext>
              </a:extLst>
            </p:cNvPr>
            <p:cNvSpPr/>
            <p:nvPr/>
          </p:nvSpPr>
          <p:spPr>
            <a:xfrm>
              <a:off x="5461196" y="1540564"/>
              <a:ext cx="3310442" cy="3279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CE6E04-0952-81B5-448C-FDFFE8EA8C83}"/>
                </a:ext>
              </a:extLst>
            </p:cNvPr>
            <p:cNvSpPr/>
            <p:nvPr/>
          </p:nvSpPr>
          <p:spPr>
            <a:xfrm>
              <a:off x="5705061" y="1807387"/>
              <a:ext cx="2822713" cy="1321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8917D9-575A-C8E1-5BCC-0E38032E1683}"/>
                </a:ext>
              </a:extLst>
            </p:cNvPr>
            <p:cNvSpPr/>
            <p:nvPr/>
          </p:nvSpPr>
          <p:spPr>
            <a:xfrm>
              <a:off x="5714999" y="3268823"/>
              <a:ext cx="2822713" cy="13219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6" name="Graphic 45" descr="Web design">
              <a:extLst>
                <a:ext uri="{FF2B5EF4-FFF2-40B4-BE49-F238E27FC236}">
                  <a16:creationId xmlns:a16="http://schemas.microsoft.com/office/drawing/2014/main" id="{6F3E6825-AC69-97BB-E022-DE832E72B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3322" y="2011139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Web design">
              <a:extLst>
                <a:ext uri="{FF2B5EF4-FFF2-40B4-BE49-F238E27FC236}">
                  <a16:creationId xmlns:a16="http://schemas.microsoft.com/office/drawing/2014/main" id="{523B8A21-F864-258F-2DC9-93750553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3322" y="3515766"/>
              <a:ext cx="914400" cy="91440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64D3BB-1B43-A3A8-81A8-AABDE6610FE3}"/>
                </a:ext>
              </a:extLst>
            </p:cNvPr>
            <p:cNvSpPr txBox="1"/>
            <p:nvPr/>
          </p:nvSpPr>
          <p:spPr>
            <a:xfrm>
              <a:off x="6386027" y="1853036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Job Instance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31B090-339E-239A-BC0C-C9B04FC52B0E}"/>
                </a:ext>
              </a:extLst>
            </p:cNvPr>
            <p:cNvSpPr txBox="1"/>
            <p:nvPr/>
          </p:nvSpPr>
          <p:spPr>
            <a:xfrm>
              <a:off x="6386028" y="33330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Job Instance 1</a:t>
              </a:r>
              <a:endParaRPr lang="en-IN" sz="1200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B8051FC-689F-AB9C-33C9-6B5E6EECF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4645" y="1180096"/>
              <a:ext cx="1531753" cy="243861"/>
            </a:xfrm>
            <a:prstGeom prst="rect">
              <a:avLst/>
            </a:prstGeom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22C206B4-1D8D-CE81-C7E5-384000370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435" y="2072331"/>
            <a:ext cx="2699220" cy="2520759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EC61060F-FFE1-9076-466D-FA65075DCE16}"/>
              </a:ext>
            </a:extLst>
          </p:cNvPr>
          <p:cNvSpPr/>
          <p:nvPr/>
        </p:nvSpPr>
        <p:spPr>
          <a:xfrm rot="19818588">
            <a:off x="6996545" y="1814015"/>
            <a:ext cx="1767776" cy="104769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80D7FF7-49F7-33E4-35AF-19C94A2383BE}"/>
              </a:ext>
            </a:extLst>
          </p:cNvPr>
          <p:cNvSpPr/>
          <p:nvPr/>
        </p:nvSpPr>
        <p:spPr>
          <a:xfrm rot="19818588">
            <a:off x="7550869" y="3883400"/>
            <a:ext cx="846651" cy="104769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8956B90-D955-6E31-16E3-B04223FC1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659" y="3742495"/>
            <a:ext cx="960203" cy="89923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883EFFD-505D-A4C1-D31F-9DBC6543A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263" y="2274978"/>
            <a:ext cx="1546994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548C-0590-79EF-14A9-50BF147C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B7362-3D44-9AD6-99DD-76606C7DCA74}"/>
              </a:ext>
            </a:extLst>
          </p:cNvPr>
          <p:cNvSpPr txBox="1"/>
          <p:nvPr/>
        </p:nvSpPr>
        <p:spPr>
          <a:xfrm>
            <a:off x="761967" y="1243114"/>
            <a:ext cx="933619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project is a grouping of Code Engine entities such as </a:t>
            </a:r>
          </a:p>
          <a:p>
            <a:pPr>
              <a:lnSpc>
                <a:spcPct val="150000"/>
              </a:lnSpc>
            </a:pPr>
            <a:r>
              <a:rPr lang="en-IN" dirty="0"/>
              <a:t>applications, jobs, and builds </a:t>
            </a:r>
          </a:p>
          <a:p>
            <a:pPr>
              <a:lnSpc>
                <a:spcPct val="150000"/>
              </a:lnSpc>
            </a:pPr>
            <a:r>
              <a:rPr lang="en-IN" dirty="0"/>
              <a:t>• An application runs your code to serve HTTP requests or to </a:t>
            </a:r>
          </a:p>
          <a:p>
            <a:pPr>
              <a:lnSpc>
                <a:spcPct val="150000"/>
              </a:lnSpc>
            </a:pPr>
            <a:r>
              <a:rPr lang="en-IN" dirty="0"/>
              <a:t>create WebSocket sessions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build is a process to create a container image from your </a:t>
            </a:r>
          </a:p>
          <a:p>
            <a:pPr>
              <a:lnSpc>
                <a:spcPct val="150000"/>
              </a:lnSpc>
            </a:pPr>
            <a:r>
              <a:rPr lang="en-IN" dirty="0"/>
              <a:t>source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job runs one or more instances of your executable code </a:t>
            </a:r>
          </a:p>
        </p:txBody>
      </p:sp>
    </p:spTree>
    <p:extLst>
      <p:ext uri="{BB962C8B-B14F-4D97-AF65-F5344CB8AC3E}">
        <p14:creationId xmlns:p14="http://schemas.microsoft.com/office/powerpoint/2010/main" val="163485507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38</TotalTime>
  <Words>125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Project, Application,  Build, and Jobs </vt:lpstr>
      <vt:lpstr>What you will learn </vt:lpstr>
      <vt:lpstr>Project</vt:lpstr>
      <vt:lpstr>PowerPoint Presentation</vt:lpstr>
      <vt:lpstr>Application</vt:lpstr>
      <vt:lpstr>Build</vt:lpstr>
      <vt:lpstr>Job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4</cp:revision>
  <dcterms:created xsi:type="dcterms:W3CDTF">2025-03-10T11:46:45Z</dcterms:created>
  <dcterms:modified xsi:type="dcterms:W3CDTF">2025-03-13T11:54:21Z</dcterms:modified>
</cp:coreProperties>
</file>