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68A4-1F8B-4DB4-A652-865AA9E2A6E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3007D-65D4-48DA-A4C9-0CF8725F8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0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3007D-65D4-48DA-A4C9-0CF8725F8B7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1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20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77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8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2163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21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89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BD9EB-D055-87D2-5D4F-1D8B2D8B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42816"/>
            <a:ext cx="10363200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5900"/>
                </a:solidFill>
              </a:rPr>
              <a:t>Updating Deployed Application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0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E090-9C24-A79A-A7F6-B374E21F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Update image reference via Console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D94DE-CE91-A1F3-1E58-62ECE2FC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72" y="1600928"/>
            <a:ext cx="8118325" cy="30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0F13-282C-C9EB-C433-2F78A47B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Update image reference via CLI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F2B4-9AF4-15DF-F307-EF4928C4CA23}"/>
              </a:ext>
            </a:extLst>
          </p:cNvPr>
          <p:cNvSpPr txBox="1"/>
          <p:nvPr/>
        </p:nvSpPr>
        <p:spPr>
          <a:xfrm>
            <a:off x="761966" y="1159710"/>
            <a:ext cx="7606781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ibmcloud</a:t>
            </a:r>
            <a:r>
              <a:rPr lang="en-IN" dirty="0"/>
              <a:t> </a:t>
            </a:r>
            <a:r>
              <a:rPr lang="en-IN" dirty="0" err="1"/>
              <a:t>ce</a:t>
            </a:r>
            <a:r>
              <a:rPr lang="en-IN" dirty="0"/>
              <a:t> app update </a:t>
            </a:r>
          </a:p>
          <a:p>
            <a:pPr>
              <a:lnSpc>
                <a:spcPct val="150000"/>
              </a:lnSpc>
            </a:pPr>
            <a:r>
              <a:rPr lang="en-IN" dirty="0"/>
              <a:t>name : Name of your application </a:t>
            </a:r>
          </a:p>
          <a:p>
            <a:pPr>
              <a:lnSpc>
                <a:spcPct val="150000"/>
              </a:lnSpc>
            </a:pPr>
            <a:r>
              <a:rPr lang="en-IN" dirty="0"/>
              <a:t>image : New Image reference </a:t>
            </a:r>
          </a:p>
          <a:p>
            <a:pPr>
              <a:lnSpc>
                <a:spcPct val="150000"/>
              </a:lnSpc>
            </a:pPr>
            <a:r>
              <a:rPr lang="en-IN" dirty="0"/>
              <a:t>secret : Secret to access non-public container registry </a:t>
            </a:r>
          </a:p>
          <a:p>
            <a:pPr>
              <a:lnSpc>
                <a:spcPct val="150000"/>
              </a:lnSpc>
            </a:pPr>
            <a:r>
              <a:rPr lang="en-IN" dirty="0"/>
              <a:t>An image reference update 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0143B-08DC-7212-0FC2-410CACE30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18" y="3892631"/>
            <a:ext cx="6683319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2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7133-19BE-195E-810F-9473CBAF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Update runtime resources via Console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01A2B-EB98-0BC2-14AC-99E42D9DB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30" y="2011557"/>
            <a:ext cx="506773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2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4EE8-C497-B4EF-C203-DBAED7A3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Update CPU and Memory via CLI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629BF-A6B9-4725-7A8B-83399EE4083A}"/>
              </a:ext>
            </a:extLst>
          </p:cNvPr>
          <p:cNvSpPr txBox="1"/>
          <p:nvPr/>
        </p:nvSpPr>
        <p:spPr>
          <a:xfrm>
            <a:off x="761967" y="1060318"/>
            <a:ext cx="697067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ibmcloud</a:t>
            </a:r>
            <a:r>
              <a:rPr lang="en-IN" dirty="0"/>
              <a:t> </a:t>
            </a:r>
            <a:r>
              <a:rPr lang="en-IN" dirty="0" err="1"/>
              <a:t>ce</a:t>
            </a:r>
            <a:r>
              <a:rPr lang="en-IN" dirty="0"/>
              <a:t> app update </a:t>
            </a:r>
          </a:p>
          <a:p>
            <a:pPr>
              <a:lnSpc>
                <a:spcPct val="150000"/>
              </a:lnSpc>
            </a:pPr>
            <a:r>
              <a:rPr lang="en-IN" dirty="0"/>
              <a:t>name : The name of your application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cpu</a:t>
            </a:r>
            <a:r>
              <a:rPr lang="en-IN" dirty="0"/>
              <a:t> : The amount of CPU set for the instance </a:t>
            </a:r>
          </a:p>
          <a:p>
            <a:pPr>
              <a:lnSpc>
                <a:spcPct val="150000"/>
              </a:lnSpc>
            </a:pPr>
            <a:r>
              <a:rPr lang="en-IN" dirty="0"/>
              <a:t>memory : The amount of memory set for the instance </a:t>
            </a:r>
          </a:p>
          <a:p>
            <a:pPr>
              <a:lnSpc>
                <a:spcPct val="150000"/>
              </a:lnSpc>
            </a:pPr>
            <a:r>
              <a:rPr lang="en-IN" dirty="0"/>
              <a:t>An image reference update example: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4B76D-5435-914A-E7FC-852AB10B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3578389"/>
            <a:ext cx="6751905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8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5026-198E-9257-D8B9-01D9C5C2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D6738-5330-2C35-C956-F24DD1F8AA2D}"/>
              </a:ext>
            </a:extLst>
          </p:cNvPr>
          <p:cNvSpPr txBox="1"/>
          <p:nvPr/>
        </p:nvSpPr>
        <p:spPr>
          <a:xfrm>
            <a:off x="761967" y="1251108"/>
            <a:ext cx="8878990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You can create a Cloud Engine application either from a pushed </a:t>
            </a:r>
          </a:p>
          <a:p>
            <a:pPr>
              <a:lnSpc>
                <a:spcPct val="150000"/>
              </a:lnSpc>
            </a:pPr>
            <a:r>
              <a:rPr lang="en-IN" dirty="0"/>
              <a:t>container image or a source code repository </a:t>
            </a:r>
          </a:p>
          <a:p>
            <a:pPr>
              <a:lnSpc>
                <a:spcPct val="150000"/>
              </a:lnSpc>
            </a:pPr>
            <a:r>
              <a:rPr lang="en-IN" dirty="0"/>
              <a:t>• Per your preference, you can choose to use IBM Cloud Console </a:t>
            </a:r>
          </a:p>
          <a:p>
            <a:pPr>
              <a:lnSpc>
                <a:spcPct val="150000"/>
              </a:lnSpc>
            </a:pPr>
            <a:r>
              <a:rPr lang="en-IN" dirty="0"/>
              <a:t>or IBM Cloud CLI to perform the application deployment tasks </a:t>
            </a:r>
          </a:p>
        </p:txBody>
      </p:sp>
    </p:spTree>
    <p:extLst>
      <p:ext uri="{BB962C8B-B14F-4D97-AF65-F5344CB8AC3E}">
        <p14:creationId xmlns:p14="http://schemas.microsoft.com/office/powerpoint/2010/main" val="342190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0ABA-F9F0-FC32-1F12-89B4AB07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 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EEF314-5BB1-CAF4-F69E-4516B1B4924C}"/>
              </a:ext>
            </a:extLst>
          </p:cNvPr>
          <p:cNvGrpSpPr/>
          <p:nvPr/>
        </p:nvGrpSpPr>
        <p:grpSpPr>
          <a:xfrm>
            <a:off x="761967" y="1461052"/>
            <a:ext cx="9630356" cy="3764446"/>
            <a:chOff x="761967" y="1461052"/>
            <a:chExt cx="9630356" cy="37644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6DDC75-0F19-A904-C43E-077E90DF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7" y="1700016"/>
              <a:ext cx="9630356" cy="318211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DD9EE7-C92C-5E3B-3CF5-507506B58E13}"/>
                </a:ext>
              </a:extLst>
            </p:cNvPr>
            <p:cNvSpPr/>
            <p:nvPr/>
          </p:nvSpPr>
          <p:spPr>
            <a:xfrm>
              <a:off x="3667539" y="1461052"/>
              <a:ext cx="516835" cy="37172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272CE8-B411-C4B1-3C3E-24ABA620A317}"/>
                </a:ext>
              </a:extLst>
            </p:cNvPr>
            <p:cNvSpPr/>
            <p:nvPr/>
          </p:nvSpPr>
          <p:spPr>
            <a:xfrm>
              <a:off x="7029931" y="1508263"/>
              <a:ext cx="516835" cy="37172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7967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2C97-1355-F1B6-77E2-198DF2B2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Updating of applications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AF45F-D150-71C1-C135-D219B6E6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24" y="1165243"/>
            <a:ext cx="4880081" cy="46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F9D4-C7F4-B38E-B319-B32567EC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Common Updating Scenarios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F15E0-3795-8ACE-82E0-7E9B956A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579255"/>
            <a:ext cx="10029141" cy="34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2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64B0-1280-177B-2513-34E8576E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Methods to update application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077E3-DA09-294A-40C9-4F987A41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49" y="2090884"/>
            <a:ext cx="2565377" cy="1821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303B4-1637-3322-018C-3737073C4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66" y="3394122"/>
            <a:ext cx="3398815" cy="426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C6F067-06EA-98F6-2008-19F7D9F2A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64" y="2026271"/>
            <a:ext cx="3475021" cy="914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1C110A-E1DE-F81E-F10A-398B54B29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186304"/>
            <a:ext cx="2324301" cy="594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091DEF-DBF9-25B5-8308-C34DF57B4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430090"/>
            <a:ext cx="2080440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2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85F9-F3B3-762C-5753-6A751D1A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5900"/>
                </a:solidFill>
              </a:rPr>
              <a:t>Update </a:t>
            </a:r>
            <a:r>
              <a:rPr lang="fr-FR" dirty="0" err="1">
                <a:solidFill>
                  <a:srgbClr val="FF5900"/>
                </a:solidFill>
              </a:rPr>
              <a:t>environment</a:t>
            </a:r>
            <a:r>
              <a:rPr lang="fr-FR" dirty="0">
                <a:solidFill>
                  <a:srgbClr val="FF5900"/>
                </a:solidFill>
              </a:rPr>
              <a:t> variable via Console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9DA95-7073-CB72-3E74-6287F681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19" y="1856361"/>
            <a:ext cx="8539992" cy="2775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621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768C-BFEC-EEF2-7DE3-F629669A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Update environment variable via CLI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89A14-C770-7028-360D-A937F4D81256}"/>
              </a:ext>
            </a:extLst>
          </p:cNvPr>
          <p:cNvSpPr txBox="1"/>
          <p:nvPr/>
        </p:nvSpPr>
        <p:spPr>
          <a:xfrm>
            <a:off x="761967" y="1128596"/>
            <a:ext cx="609765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/>
              <a:t>ibmcloud ce app update </a:t>
            </a:r>
          </a:p>
          <a:p>
            <a:pPr>
              <a:lnSpc>
                <a:spcPct val="150000"/>
              </a:lnSpc>
            </a:pPr>
            <a:r>
              <a:rPr lang="en-IN"/>
              <a:t>name : Name of your application </a:t>
            </a:r>
          </a:p>
          <a:p>
            <a:pPr>
              <a:lnSpc>
                <a:spcPct val="150000"/>
              </a:lnSpc>
            </a:pPr>
            <a:r>
              <a:rPr lang="en-IN"/>
              <a:t>env : Environment variable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D2B84-83DC-572C-B920-E52EFF784431}"/>
              </a:ext>
            </a:extLst>
          </p:cNvPr>
          <p:cNvSpPr txBox="1"/>
          <p:nvPr/>
        </p:nvSpPr>
        <p:spPr>
          <a:xfrm>
            <a:off x="761967" y="269768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 environment variable update example: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6CAA8-8398-0833-9B5B-C1BE222C6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74" y="3488635"/>
            <a:ext cx="7294716" cy="17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4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1576-40D9-5E38-BFE1-8C6012E3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00"/>
                </a:solidFill>
              </a:rPr>
              <a:t>Update visibility variable via Console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DCF76-0F9A-CB78-DD4C-4E95A6FB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36" y="1646672"/>
            <a:ext cx="7090530" cy="33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86C4-F88F-8565-7E8E-7AB1A8A1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Update visibility via CLI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FD98D-4DAB-8D4A-33F1-E8B518B2666E}"/>
              </a:ext>
            </a:extLst>
          </p:cNvPr>
          <p:cNvSpPr txBox="1"/>
          <p:nvPr/>
        </p:nvSpPr>
        <p:spPr>
          <a:xfrm>
            <a:off x="761967" y="1198819"/>
            <a:ext cx="609765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ibmcloud</a:t>
            </a:r>
            <a:r>
              <a:rPr lang="en-IN" dirty="0"/>
              <a:t> </a:t>
            </a:r>
            <a:r>
              <a:rPr lang="en-IN" dirty="0" err="1"/>
              <a:t>ce</a:t>
            </a:r>
            <a:r>
              <a:rPr lang="en-IN" dirty="0"/>
              <a:t> app update </a:t>
            </a:r>
          </a:p>
          <a:p>
            <a:pPr>
              <a:lnSpc>
                <a:spcPct val="150000"/>
              </a:lnSpc>
            </a:pPr>
            <a:r>
              <a:rPr lang="en-IN" dirty="0"/>
              <a:t>name : Name of your application </a:t>
            </a:r>
          </a:p>
          <a:p>
            <a:pPr>
              <a:lnSpc>
                <a:spcPct val="150000"/>
              </a:lnSpc>
            </a:pPr>
            <a:r>
              <a:rPr lang="en-IN" dirty="0"/>
              <a:t>visibility : The application visibility </a:t>
            </a:r>
          </a:p>
          <a:p>
            <a:pPr>
              <a:lnSpc>
                <a:spcPct val="150000"/>
              </a:lnSpc>
            </a:pPr>
            <a:r>
              <a:rPr lang="en-IN" dirty="0"/>
              <a:t>A visibility update 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025AD-013A-809B-9A2E-0D137E92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18" y="3280034"/>
            <a:ext cx="7538800" cy="17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1766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18</TotalTime>
  <Words>215</Words>
  <Application>Microsoft Office PowerPoint</Application>
  <PresentationFormat>Widescreen</PresentationFormat>
  <Paragraphs>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GenAITheme3-whiteBG</vt:lpstr>
      <vt:lpstr>Updating Deployed Application</vt:lpstr>
      <vt:lpstr>What you will learn </vt:lpstr>
      <vt:lpstr>Updating of applications</vt:lpstr>
      <vt:lpstr>Common Updating Scenarios</vt:lpstr>
      <vt:lpstr>Methods to update application </vt:lpstr>
      <vt:lpstr>Update environment variable via Console </vt:lpstr>
      <vt:lpstr>Update environment variable via CLI </vt:lpstr>
      <vt:lpstr>Update visibility variable via Console </vt:lpstr>
      <vt:lpstr>Update visibility via CLI </vt:lpstr>
      <vt:lpstr>Update image reference via Console </vt:lpstr>
      <vt:lpstr>Update image reference via CLI </vt:lpstr>
      <vt:lpstr>Update runtime resources via Console </vt:lpstr>
      <vt:lpstr>Update CPU and Memory via CLI 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2025-03-10T12:02:52Z</dcterms:created>
  <dcterms:modified xsi:type="dcterms:W3CDTF">2025-03-13T10:52:20Z</dcterms:modified>
</cp:coreProperties>
</file>