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358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42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8284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58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753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132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E87B06-1A1F-0FD6-499D-731145CAF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148904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FF5900"/>
                </a:solidFill>
              </a:rPr>
              <a:t>Microservices </a:t>
            </a:r>
            <a:br>
              <a:rPr lang="en-IN" dirty="0">
                <a:solidFill>
                  <a:srgbClr val="FF5900"/>
                </a:solidFill>
              </a:rPr>
            </a:br>
            <a:r>
              <a:rPr lang="en-IN" dirty="0">
                <a:solidFill>
                  <a:srgbClr val="FF5900"/>
                </a:solidFill>
              </a:rPr>
              <a:t>with OpenShift </a:t>
            </a:r>
          </a:p>
        </p:txBody>
      </p:sp>
    </p:spTree>
    <p:extLst>
      <p:ext uri="{BB962C8B-B14F-4D97-AF65-F5344CB8AC3E}">
        <p14:creationId xmlns:p14="http://schemas.microsoft.com/office/powerpoint/2010/main" val="2720306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B1CF-2F0C-1209-6BF9-5312A58E8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Objectives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FD29F-30E9-587D-B5A7-8AFC2D387A3F}"/>
              </a:ext>
            </a:extLst>
          </p:cNvPr>
          <p:cNvSpPr txBox="1"/>
          <p:nvPr/>
        </p:nvSpPr>
        <p:spPr>
          <a:xfrm>
            <a:off x="673376" y="1447945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After watching this video, you will be able to: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Describe how OpenShift makes developers' lives </a:t>
            </a:r>
          </a:p>
          <a:p>
            <a:pPr>
              <a:lnSpc>
                <a:spcPct val="150000"/>
              </a:lnSpc>
            </a:pPr>
            <a:r>
              <a:rPr lang="en-IN" dirty="0"/>
              <a:t>easier </a:t>
            </a:r>
          </a:p>
          <a:p>
            <a:pPr>
              <a:lnSpc>
                <a:spcPct val="150000"/>
              </a:lnSpc>
            </a:pPr>
            <a:r>
              <a:rPr lang="en-IN" dirty="0"/>
              <a:t>• Explain the process by which microservices are </a:t>
            </a:r>
          </a:p>
          <a:p>
            <a:pPr>
              <a:lnSpc>
                <a:spcPct val="150000"/>
              </a:lnSpc>
            </a:pPr>
            <a:r>
              <a:rPr lang="en-IN" dirty="0"/>
              <a:t>deployed on OpenShift </a:t>
            </a:r>
          </a:p>
        </p:txBody>
      </p:sp>
    </p:spTree>
    <p:extLst>
      <p:ext uri="{BB962C8B-B14F-4D97-AF65-F5344CB8AC3E}">
        <p14:creationId xmlns:p14="http://schemas.microsoft.com/office/powerpoint/2010/main" val="2548051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E5EB7-5631-8BA3-6E5A-27E814096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Microservices with OpenShift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874FD0-2990-DA5A-6794-511DB1CA9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907" y="1939161"/>
            <a:ext cx="5380186" cy="297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5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D46D3-CD12-089F-1C81-52172B26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7330D-15BC-AFAC-EFD1-1CA906D2A2C8}"/>
              </a:ext>
            </a:extLst>
          </p:cNvPr>
          <p:cNvSpPr txBox="1"/>
          <p:nvPr/>
        </p:nvSpPr>
        <p:spPr>
          <a:xfrm>
            <a:off x="761967" y="1397675"/>
            <a:ext cx="609765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OpenShift creates a Jenkins job to </a:t>
            </a:r>
          </a:p>
          <a:p>
            <a:pPr>
              <a:lnSpc>
                <a:spcPct val="150000"/>
              </a:lnSpc>
            </a:pPr>
            <a:r>
              <a:rPr lang="en-IN" dirty="0"/>
              <a:t>automatically build microservices into </a:t>
            </a:r>
          </a:p>
          <a:p>
            <a:pPr>
              <a:lnSpc>
                <a:spcPct val="150000"/>
              </a:lnSpc>
            </a:pPr>
            <a:r>
              <a:rPr lang="en-IN" dirty="0"/>
              <a:t>containers </a:t>
            </a:r>
          </a:p>
          <a:p>
            <a:pPr>
              <a:lnSpc>
                <a:spcPct val="150000"/>
              </a:lnSpc>
            </a:pPr>
            <a:r>
              <a:rPr lang="en-IN" dirty="0"/>
              <a:t>• OpenShift pushes the built containers to a </a:t>
            </a:r>
          </a:p>
          <a:p>
            <a:pPr>
              <a:lnSpc>
                <a:spcPct val="150000"/>
              </a:lnSpc>
            </a:pPr>
            <a:r>
              <a:rPr lang="en-IN" dirty="0"/>
              <a:t>registry and deploys those containers to the </a:t>
            </a:r>
          </a:p>
          <a:p>
            <a:pPr>
              <a:lnSpc>
                <a:spcPct val="150000"/>
              </a:lnSpc>
            </a:pPr>
            <a:r>
              <a:rPr lang="en-IN" dirty="0"/>
              <a:t>cluster </a:t>
            </a:r>
          </a:p>
        </p:txBody>
      </p:sp>
    </p:spTree>
    <p:extLst>
      <p:ext uri="{BB962C8B-B14F-4D97-AF65-F5344CB8AC3E}">
        <p14:creationId xmlns:p14="http://schemas.microsoft.com/office/powerpoint/2010/main" val="407551315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76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Microservices  with OpenShift </vt:lpstr>
      <vt:lpstr>Objectives </vt:lpstr>
      <vt:lpstr>Microservices with OpenShift 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3</cp:revision>
  <dcterms:created xsi:type="dcterms:W3CDTF">2025-03-10T12:18:41Z</dcterms:created>
  <dcterms:modified xsi:type="dcterms:W3CDTF">2025-03-13T11:57:03Z</dcterms:modified>
</cp:coreProperties>
</file>