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00"/>
    <a:srgbClr val="D9F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835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05695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3895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3044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989359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0682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7993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9850A39-FE6D-AB9E-C9DA-DD0A9A34D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615553"/>
          </a:xfrm>
        </p:spPr>
        <p:txBody>
          <a:bodyPr/>
          <a:lstStyle/>
          <a:p>
            <a:pPr algn="ctr"/>
            <a:r>
              <a:rPr lang="en-IN" sz="4000" b="1" dirty="0">
                <a:solidFill>
                  <a:srgbClr val="FF5900"/>
                </a:solidFill>
              </a:rPr>
              <a:t>Red Hat Marketplace </a:t>
            </a:r>
          </a:p>
        </p:txBody>
      </p:sp>
    </p:spTree>
    <p:extLst>
      <p:ext uri="{BB962C8B-B14F-4D97-AF65-F5344CB8AC3E}">
        <p14:creationId xmlns:p14="http://schemas.microsoft.com/office/powerpoint/2010/main" val="1736784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5C056-DCBC-339A-A5AF-6686F1D68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Objectives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159BB5-036A-5D70-5836-8F72B288FD45}"/>
              </a:ext>
            </a:extLst>
          </p:cNvPr>
          <p:cNvSpPr txBox="1"/>
          <p:nvPr/>
        </p:nvSpPr>
        <p:spPr>
          <a:xfrm>
            <a:off x="761966" y="1299507"/>
            <a:ext cx="7626659" cy="2534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After watching this video, you will be able to: </a:t>
            </a:r>
          </a:p>
          <a:p>
            <a:pPr>
              <a:lnSpc>
                <a:spcPct val="150000"/>
              </a:lnSpc>
            </a:pPr>
            <a:r>
              <a:rPr lang="en-IN" dirty="0"/>
              <a:t>• Explain why using third-party software with </a:t>
            </a:r>
          </a:p>
          <a:p>
            <a:pPr>
              <a:lnSpc>
                <a:spcPct val="150000"/>
              </a:lnSpc>
            </a:pPr>
            <a:r>
              <a:rPr lang="en-IN" dirty="0"/>
              <a:t>microservices is beneficial </a:t>
            </a:r>
          </a:p>
          <a:p>
            <a:pPr>
              <a:lnSpc>
                <a:spcPct val="150000"/>
              </a:lnSpc>
            </a:pPr>
            <a:r>
              <a:rPr lang="en-IN" dirty="0"/>
              <a:t>• Describe how Red Hat Marketplace solves the </a:t>
            </a:r>
          </a:p>
          <a:p>
            <a:pPr>
              <a:lnSpc>
                <a:spcPct val="150000"/>
              </a:lnSpc>
            </a:pPr>
            <a:r>
              <a:rPr lang="en-IN" dirty="0"/>
              <a:t>challenges of discovering, procuring, and </a:t>
            </a:r>
          </a:p>
          <a:p>
            <a:pPr>
              <a:lnSpc>
                <a:spcPct val="150000"/>
              </a:lnSpc>
            </a:pPr>
            <a:r>
              <a:rPr lang="en-IN" dirty="0"/>
              <a:t>managing software </a:t>
            </a:r>
          </a:p>
        </p:txBody>
      </p:sp>
    </p:spTree>
    <p:extLst>
      <p:ext uri="{BB962C8B-B14F-4D97-AF65-F5344CB8AC3E}">
        <p14:creationId xmlns:p14="http://schemas.microsoft.com/office/powerpoint/2010/main" val="575833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A50AB-D5ED-0E53-D440-18BD37BF4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Benefits of OpenShift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8BDDB2-C49A-0C8E-2756-1CE06992F872}"/>
              </a:ext>
            </a:extLst>
          </p:cNvPr>
          <p:cNvSpPr txBox="1"/>
          <p:nvPr/>
        </p:nvSpPr>
        <p:spPr>
          <a:xfrm>
            <a:off x="761967" y="1310471"/>
            <a:ext cx="6097656" cy="2118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• Enables simplified microservices development </a:t>
            </a:r>
          </a:p>
          <a:p>
            <a:pPr>
              <a:lnSpc>
                <a:spcPct val="150000"/>
              </a:lnSpc>
            </a:pPr>
            <a:r>
              <a:rPr lang="en-IN" dirty="0"/>
              <a:t>and deployment </a:t>
            </a:r>
          </a:p>
          <a:p>
            <a:pPr>
              <a:lnSpc>
                <a:spcPct val="150000"/>
              </a:lnSpc>
            </a:pPr>
            <a:r>
              <a:rPr lang="en-IN" dirty="0"/>
              <a:t>• Enables use of third-party software to fill </a:t>
            </a:r>
          </a:p>
          <a:p>
            <a:pPr>
              <a:lnSpc>
                <a:spcPct val="150000"/>
              </a:lnSpc>
            </a:pPr>
            <a:r>
              <a:rPr lang="en-IN" dirty="0"/>
              <a:t>gaps without requiring development of an entire </a:t>
            </a:r>
          </a:p>
          <a:p>
            <a:pPr>
              <a:lnSpc>
                <a:spcPct val="150000"/>
              </a:lnSpc>
            </a:pPr>
            <a:r>
              <a:rPr lang="en-IN" dirty="0"/>
              <a:t>solution </a:t>
            </a:r>
          </a:p>
        </p:txBody>
      </p:sp>
    </p:spTree>
    <p:extLst>
      <p:ext uri="{BB962C8B-B14F-4D97-AF65-F5344CB8AC3E}">
        <p14:creationId xmlns:p14="http://schemas.microsoft.com/office/powerpoint/2010/main" val="2606142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7482D-6060-3943-9DA2-C79935FBE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Planning your software purchase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6A6219-4EE9-DF99-1571-3180D48D1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619" y="1585151"/>
            <a:ext cx="6822773" cy="36876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27565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5F0E3-99C5-12E2-B5C5-3A8A91211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Discover software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BA54DA-5614-BFFF-EB89-0A3F7BB77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0432" y="2719774"/>
            <a:ext cx="1508891" cy="15774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1B4C5C-1F99-0EAB-0967-18916D42CF5D}"/>
              </a:ext>
            </a:extLst>
          </p:cNvPr>
          <p:cNvSpPr txBox="1"/>
          <p:nvPr/>
        </p:nvSpPr>
        <p:spPr>
          <a:xfrm>
            <a:off x="761967" y="1310094"/>
            <a:ext cx="6097656" cy="2949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Red Hat Marketplace is a one-stop </a:t>
            </a:r>
          </a:p>
          <a:p>
            <a:pPr>
              <a:lnSpc>
                <a:spcPct val="150000"/>
              </a:lnSpc>
            </a:pPr>
            <a:r>
              <a:rPr lang="en-IN" dirty="0"/>
              <a:t>shop for certified OpenShift-ready </a:t>
            </a:r>
          </a:p>
          <a:p>
            <a:pPr>
              <a:lnSpc>
                <a:spcPct val="150000"/>
              </a:lnSpc>
            </a:pPr>
            <a:r>
              <a:rPr lang="en-IN" dirty="0"/>
              <a:t>software </a:t>
            </a:r>
          </a:p>
          <a:p>
            <a:pPr>
              <a:lnSpc>
                <a:spcPct val="150000"/>
              </a:lnSpc>
            </a:pPr>
            <a:r>
              <a:rPr lang="en-IN" dirty="0"/>
              <a:t>• Search for available products and </a:t>
            </a:r>
          </a:p>
          <a:p>
            <a:pPr>
              <a:lnSpc>
                <a:spcPct val="150000"/>
              </a:lnSpc>
            </a:pPr>
            <a:r>
              <a:rPr lang="en-IN" dirty="0"/>
              <a:t>filter results </a:t>
            </a:r>
          </a:p>
          <a:p>
            <a:pPr>
              <a:lnSpc>
                <a:spcPct val="150000"/>
              </a:lnSpc>
            </a:pPr>
            <a:r>
              <a:rPr lang="en-IN" dirty="0"/>
              <a:t>• View product descriptions and </a:t>
            </a:r>
          </a:p>
          <a:p>
            <a:pPr>
              <a:lnSpc>
                <a:spcPct val="150000"/>
              </a:lnSpc>
            </a:pPr>
            <a:r>
              <a:rPr lang="en-IN" dirty="0"/>
              <a:t>automation capabilities </a:t>
            </a:r>
          </a:p>
        </p:txBody>
      </p:sp>
    </p:spTree>
    <p:extLst>
      <p:ext uri="{BB962C8B-B14F-4D97-AF65-F5344CB8AC3E}">
        <p14:creationId xmlns:p14="http://schemas.microsoft.com/office/powerpoint/2010/main" val="282373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B2BB9-4446-5C8C-7122-34BA036C5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Buy software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34458E5-03BA-A3EA-0A94-7B0B92E74025}"/>
              </a:ext>
            </a:extLst>
          </p:cNvPr>
          <p:cNvGrpSpPr/>
          <p:nvPr/>
        </p:nvGrpSpPr>
        <p:grpSpPr>
          <a:xfrm>
            <a:off x="7562020" y="2459935"/>
            <a:ext cx="1500809" cy="1461052"/>
            <a:chOff x="6886159" y="2698474"/>
            <a:chExt cx="1500809" cy="146105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E570014-73C2-A854-2D09-EB6D4B02D0BA}"/>
                </a:ext>
              </a:extLst>
            </p:cNvPr>
            <p:cNvSpPr/>
            <p:nvPr/>
          </p:nvSpPr>
          <p:spPr>
            <a:xfrm>
              <a:off x="6886159" y="2698474"/>
              <a:ext cx="1500809" cy="1461052"/>
            </a:xfrm>
            <a:prstGeom prst="ellipse">
              <a:avLst/>
            </a:prstGeom>
            <a:solidFill>
              <a:srgbClr val="D9FBFD"/>
            </a:solidFill>
            <a:ln>
              <a:solidFill>
                <a:srgbClr val="D9FBF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D88E47F-BCE6-C64B-0C4E-5AC7BCA3E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79325" y="2983191"/>
              <a:ext cx="914479" cy="891617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F8A5F81-84CC-0D64-1459-70C1AFE0795D}"/>
              </a:ext>
            </a:extLst>
          </p:cNvPr>
          <p:cNvSpPr txBox="1"/>
          <p:nvPr/>
        </p:nvSpPr>
        <p:spPr>
          <a:xfrm>
            <a:off x="761967" y="1397675"/>
            <a:ext cx="6097656" cy="2949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• Size software </a:t>
            </a:r>
          </a:p>
          <a:p>
            <a:pPr>
              <a:lnSpc>
                <a:spcPct val="150000"/>
              </a:lnSpc>
            </a:pPr>
            <a:r>
              <a:rPr lang="en-IN" dirty="0"/>
              <a:t>• Sign up for free trials </a:t>
            </a:r>
          </a:p>
          <a:p>
            <a:pPr>
              <a:lnSpc>
                <a:spcPct val="150000"/>
              </a:lnSpc>
            </a:pPr>
            <a:r>
              <a:rPr lang="en-IN" dirty="0"/>
              <a:t>• Use convenient software purchase </a:t>
            </a:r>
          </a:p>
          <a:p>
            <a:pPr>
              <a:lnSpc>
                <a:spcPct val="150000"/>
              </a:lnSpc>
            </a:pPr>
            <a:r>
              <a:rPr lang="en-IN" dirty="0"/>
              <a:t>options including: </a:t>
            </a:r>
          </a:p>
          <a:p>
            <a:pPr>
              <a:lnSpc>
                <a:spcPct val="150000"/>
              </a:lnSpc>
            </a:pPr>
            <a:r>
              <a:rPr lang="en-IN" dirty="0"/>
              <a:t>• Real-time pricing </a:t>
            </a:r>
          </a:p>
          <a:p>
            <a:pPr>
              <a:lnSpc>
                <a:spcPct val="150000"/>
              </a:lnSpc>
            </a:pPr>
            <a:r>
              <a:rPr lang="en-IN" dirty="0"/>
              <a:t>• Billing options </a:t>
            </a:r>
          </a:p>
          <a:p>
            <a:pPr>
              <a:lnSpc>
                <a:spcPct val="150000"/>
              </a:lnSpc>
            </a:pPr>
            <a:r>
              <a:rPr lang="en-IN" dirty="0"/>
              <a:t>• Subscription choices </a:t>
            </a:r>
          </a:p>
        </p:txBody>
      </p:sp>
    </p:spTree>
    <p:extLst>
      <p:ext uri="{BB962C8B-B14F-4D97-AF65-F5344CB8AC3E}">
        <p14:creationId xmlns:p14="http://schemas.microsoft.com/office/powerpoint/2010/main" val="1141085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CDCB-8D18-2FE4-6496-9746FFF0A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Deploy software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A1A99B-A299-2C0B-777C-DD3883D16B80}"/>
              </a:ext>
            </a:extLst>
          </p:cNvPr>
          <p:cNvGrpSpPr/>
          <p:nvPr/>
        </p:nvGrpSpPr>
        <p:grpSpPr>
          <a:xfrm>
            <a:off x="8208065" y="2698474"/>
            <a:ext cx="1500809" cy="1461052"/>
            <a:chOff x="8208065" y="2698474"/>
            <a:chExt cx="1500809" cy="1461052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A4C10BA-9587-D009-846B-66232062FD33}"/>
                </a:ext>
              </a:extLst>
            </p:cNvPr>
            <p:cNvSpPr/>
            <p:nvPr/>
          </p:nvSpPr>
          <p:spPr>
            <a:xfrm>
              <a:off x="8208065" y="2698474"/>
              <a:ext cx="1500809" cy="1461052"/>
            </a:xfrm>
            <a:prstGeom prst="ellipse">
              <a:avLst/>
            </a:prstGeom>
            <a:solidFill>
              <a:srgbClr val="D9FBFD"/>
            </a:solidFill>
            <a:ln>
              <a:solidFill>
                <a:srgbClr val="D9FBF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744E2BC-272F-BB10-A6F2-D834FEA3BE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05972" y="2887933"/>
              <a:ext cx="1104996" cy="1082134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08AD7E5-C7D0-931A-3417-2B84A0292AA1}"/>
              </a:ext>
            </a:extLst>
          </p:cNvPr>
          <p:cNvSpPr txBox="1"/>
          <p:nvPr/>
        </p:nvSpPr>
        <p:spPr>
          <a:xfrm>
            <a:off x="761967" y="1648420"/>
            <a:ext cx="6097656" cy="1287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Deploy from Red Hat Marketplace </a:t>
            </a:r>
          </a:p>
          <a:p>
            <a:pPr>
              <a:lnSpc>
                <a:spcPct val="150000"/>
              </a:lnSpc>
            </a:pPr>
            <a:r>
              <a:rPr lang="en-IN" dirty="0"/>
              <a:t>to selected OpenShift clusters on </a:t>
            </a:r>
          </a:p>
          <a:p>
            <a:pPr>
              <a:lnSpc>
                <a:spcPct val="150000"/>
              </a:lnSpc>
            </a:pPr>
            <a:r>
              <a:rPr lang="en-IN" dirty="0"/>
              <a:t>any cloud or on-prem environment </a:t>
            </a:r>
          </a:p>
        </p:txBody>
      </p:sp>
    </p:spTree>
    <p:extLst>
      <p:ext uri="{BB962C8B-B14F-4D97-AF65-F5344CB8AC3E}">
        <p14:creationId xmlns:p14="http://schemas.microsoft.com/office/powerpoint/2010/main" val="3966450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A926D-42BA-96DC-F952-1DE91A603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Manage software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5AB370-2F64-82A5-F88D-E9DA26D2B45F}"/>
              </a:ext>
            </a:extLst>
          </p:cNvPr>
          <p:cNvSpPr txBox="1"/>
          <p:nvPr/>
        </p:nvSpPr>
        <p:spPr>
          <a:xfrm>
            <a:off x="761967" y="1348553"/>
            <a:ext cx="6097656" cy="2118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Use Red Hat Marketplace to: </a:t>
            </a:r>
          </a:p>
          <a:p>
            <a:pPr>
              <a:lnSpc>
                <a:spcPct val="150000"/>
              </a:lnSpc>
            </a:pPr>
            <a:r>
              <a:rPr lang="en-IN" dirty="0"/>
              <a:t>• Perform lifecycle tasks such as </a:t>
            </a:r>
          </a:p>
          <a:p>
            <a:pPr>
              <a:lnSpc>
                <a:spcPct val="150000"/>
              </a:lnSpc>
            </a:pPr>
            <a:r>
              <a:rPr lang="en-IN" dirty="0"/>
              <a:t>upgrades and insights </a:t>
            </a:r>
          </a:p>
          <a:p>
            <a:pPr>
              <a:lnSpc>
                <a:spcPct val="150000"/>
              </a:lnSpc>
            </a:pPr>
            <a:r>
              <a:rPr lang="en-IN" dirty="0"/>
              <a:t>• Access continuous support for </a:t>
            </a:r>
          </a:p>
          <a:p>
            <a:pPr>
              <a:lnSpc>
                <a:spcPct val="150000"/>
              </a:lnSpc>
            </a:pPr>
            <a:r>
              <a:rPr lang="en-IN" dirty="0"/>
              <a:t>purchased products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13E5009-48B5-3FBC-A8DE-695EC3007E17}"/>
              </a:ext>
            </a:extLst>
          </p:cNvPr>
          <p:cNvGrpSpPr/>
          <p:nvPr/>
        </p:nvGrpSpPr>
        <p:grpSpPr>
          <a:xfrm>
            <a:off x="7164456" y="1677291"/>
            <a:ext cx="1500809" cy="1461052"/>
            <a:chOff x="8208065" y="2698474"/>
            <a:chExt cx="1500809" cy="1461052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2957B43-8AA2-D35B-EB9F-AC2F4DEDBD68}"/>
                </a:ext>
              </a:extLst>
            </p:cNvPr>
            <p:cNvSpPr/>
            <p:nvPr/>
          </p:nvSpPr>
          <p:spPr>
            <a:xfrm>
              <a:off x="8208065" y="2698474"/>
              <a:ext cx="1500809" cy="1461052"/>
            </a:xfrm>
            <a:prstGeom prst="ellipse">
              <a:avLst/>
            </a:prstGeom>
            <a:solidFill>
              <a:srgbClr val="D9FBFD"/>
            </a:solidFill>
            <a:ln>
              <a:solidFill>
                <a:srgbClr val="D9FBF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82CFA98-49D2-A2BF-B115-D792C8382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44074" y="2903153"/>
              <a:ext cx="1028789" cy="11278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43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37DE2-FE4D-E3B7-6B59-2AEBBF53F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Summary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46F270-9F56-1409-029F-5380A1B908A5}"/>
              </a:ext>
            </a:extLst>
          </p:cNvPr>
          <p:cNvSpPr txBox="1"/>
          <p:nvPr/>
        </p:nvSpPr>
        <p:spPr>
          <a:xfrm>
            <a:off x="761967" y="1368431"/>
            <a:ext cx="6097656" cy="2118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In this video, you learned that: </a:t>
            </a:r>
          </a:p>
          <a:p>
            <a:pPr>
              <a:lnSpc>
                <a:spcPct val="150000"/>
              </a:lnSpc>
            </a:pPr>
            <a:r>
              <a:rPr lang="en-IN" dirty="0"/>
              <a:t>• Certified software fills gaps in your </a:t>
            </a:r>
          </a:p>
          <a:p>
            <a:pPr>
              <a:lnSpc>
                <a:spcPct val="150000"/>
              </a:lnSpc>
            </a:pPr>
            <a:r>
              <a:rPr lang="en-IN" dirty="0"/>
              <a:t>application, and improves IT </a:t>
            </a:r>
            <a:r>
              <a:rPr lang="en-IN" dirty="0" err="1"/>
              <a:t>efficiences</a:t>
            </a:r>
            <a:r>
              <a:rPr lang="en-IN" dirty="0"/>
              <a:t>, </a:t>
            </a:r>
          </a:p>
          <a:p>
            <a:pPr>
              <a:lnSpc>
                <a:spcPct val="150000"/>
              </a:lnSpc>
            </a:pPr>
            <a:r>
              <a:rPr lang="en-IN" dirty="0" err="1"/>
              <a:t>allieviating</a:t>
            </a:r>
            <a:r>
              <a:rPr lang="en-IN" dirty="0"/>
              <a:t> your organization's need to spend </a:t>
            </a:r>
          </a:p>
          <a:p>
            <a:pPr>
              <a:lnSpc>
                <a:spcPct val="150000"/>
              </a:lnSpc>
            </a:pPr>
            <a:r>
              <a:rPr lang="en-IN" dirty="0"/>
              <a:t>time and money developing new microservices </a:t>
            </a:r>
          </a:p>
        </p:txBody>
      </p:sp>
    </p:spTree>
    <p:extLst>
      <p:ext uri="{BB962C8B-B14F-4D97-AF65-F5344CB8AC3E}">
        <p14:creationId xmlns:p14="http://schemas.microsoft.com/office/powerpoint/2010/main" val="4245576339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14</TotalTime>
  <Words>204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GenAITheme3-whiteBG</vt:lpstr>
      <vt:lpstr>Red Hat Marketplace </vt:lpstr>
      <vt:lpstr>Objectives </vt:lpstr>
      <vt:lpstr>Benefits of OpenShift</vt:lpstr>
      <vt:lpstr>Planning your software purchase </vt:lpstr>
      <vt:lpstr>Discover software </vt:lpstr>
      <vt:lpstr>Buy software </vt:lpstr>
      <vt:lpstr>Deploy software </vt:lpstr>
      <vt:lpstr>Manage software </vt:lpstr>
      <vt:lpstr>Summary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nivas t</dc:creator>
  <cp:lastModifiedBy>dell</cp:lastModifiedBy>
  <cp:revision>2</cp:revision>
  <dcterms:created xsi:type="dcterms:W3CDTF">2025-03-10T12:23:41Z</dcterms:created>
  <dcterms:modified xsi:type="dcterms:W3CDTF">2025-03-13T12:04:00Z</dcterms:modified>
</cp:coreProperties>
</file>