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35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69139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532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0418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21222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121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018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770D8B9-7CF9-15AF-8568-D81508896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1231106"/>
          </a:xfrm>
        </p:spPr>
        <p:txBody>
          <a:bodyPr/>
          <a:lstStyle/>
          <a:p>
            <a:pPr algn="ctr"/>
            <a:r>
              <a:rPr lang="en-IN" sz="4000" dirty="0">
                <a:solidFill>
                  <a:srgbClr val="FF5900"/>
                </a:solidFill>
              </a:rPr>
              <a:t>Red Hat OpenShift </a:t>
            </a:r>
            <a:br>
              <a:rPr lang="en-IN" sz="4000" dirty="0">
                <a:solidFill>
                  <a:srgbClr val="FF5900"/>
                </a:solidFill>
              </a:rPr>
            </a:br>
            <a:r>
              <a:rPr lang="en-IN" sz="4000" dirty="0">
                <a:solidFill>
                  <a:srgbClr val="FF5900"/>
                </a:solidFill>
              </a:rPr>
              <a:t>Recap </a:t>
            </a:r>
          </a:p>
        </p:txBody>
      </p:sp>
    </p:spTree>
    <p:extLst>
      <p:ext uri="{BB962C8B-B14F-4D97-AF65-F5344CB8AC3E}">
        <p14:creationId xmlns:p14="http://schemas.microsoft.com/office/powerpoint/2010/main" val="3203038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414F1-CB6B-8F65-AEF4-F89FD4775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Objectives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8AFFF-3AD9-3618-DACA-1B57EBFF62AD}"/>
              </a:ext>
            </a:extLst>
          </p:cNvPr>
          <p:cNvSpPr txBox="1"/>
          <p:nvPr/>
        </p:nvSpPr>
        <p:spPr>
          <a:xfrm>
            <a:off x="761967" y="1190176"/>
            <a:ext cx="6097656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After watching this video, you will be able to: </a:t>
            </a:r>
          </a:p>
          <a:p>
            <a:pPr>
              <a:lnSpc>
                <a:spcPct val="150000"/>
              </a:lnSpc>
            </a:pPr>
            <a:r>
              <a:rPr lang="en-IN" dirty="0"/>
              <a:t>• Explain what Red Hat OpenShift is </a:t>
            </a:r>
          </a:p>
          <a:p>
            <a:pPr>
              <a:lnSpc>
                <a:spcPct val="150000"/>
              </a:lnSpc>
            </a:pPr>
            <a:r>
              <a:rPr lang="en-IN" dirty="0"/>
              <a:t>• Describe the relationship between OpenShift and </a:t>
            </a:r>
          </a:p>
          <a:p>
            <a:pPr>
              <a:lnSpc>
                <a:spcPct val="150000"/>
              </a:lnSpc>
            </a:pPr>
            <a:r>
              <a:rPr lang="en-IN" dirty="0"/>
              <a:t>Kubernetes </a:t>
            </a:r>
          </a:p>
          <a:p>
            <a:pPr>
              <a:lnSpc>
                <a:spcPct val="150000"/>
              </a:lnSpc>
            </a:pPr>
            <a:r>
              <a:rPr lang="en-IN" dirty="0"/>
              <a:t>• Identify the services provided by OpenShift to </a:t>
            </a:r>
          </a:p>
          <a:p>
            <a:pPr>
              <a:lnSpc>
                <a:spcPct val="150000"/>
              </a:lnSpc>
            </a:pPr>
            <a:r>
              <a:rPr lang="en-IN" dirty="0"/>
              <a:t>facilitate operations and development tasks </a:t>
            </a:r>
          </a:p>
        </p:txBody>
      </p:sp>
    </p:spTree>
    <p:extLst>
      <p:ext uri="{BB962C8B-B14F-4D97-AF65-F5344CB8AC3E}">
        <p14:creationId xmlns:p14="http://schemas.microsoft.com/office/powerpoint/2010/main" val="682044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4A3A-0F81-F206-3DD9-8D2E1EC53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What is Red Hat OpenShift?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80F4B5-3061-D7D1-327E-0455ED4EBE02}"/>
              </a:ext>
            </a:extLst>
          </p:cNvPr>
          <p:cNvSpPr txBox="1"/>
          <p:nvPr/>
        </p:nvSpPr>
        <p:spPr>
          <a:xfrm>
            <a:off x="761967" y="1278979"/>
            <a:ext cx="6097656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Hybrid cloud: can be run on premises or in public </a:t>
            </a:r>
          </a:p>
          <a:p>
            <a:pPr>
              <a:lnSpc>
                <a:spcPct val="150000"/>
              </a:lnSpc>
            </a:pPr>
            <a:r>
              <a:rPr lang="en-IN" dirty="0"/>
              <a:t>and private clouds </a:t>
            </a:r>
          </a:p>
          <a:p>
            <a:pPr>
              <a:lnSpc>
                <a:spcPct val="150000"/>
              </a:lnSpc>
            </a:pPr>
            <a:r>
              <a:rPr lang="en-IN" dirty="0"/>
              <a:t>• Kubernetes: an underlying technology </a:t>
            </a:r>
          </a:p>
          <a:p>
            <a:pPr>
              <a:lnSpc>
                <a:spcPct val="150000"/>
              </a:lnSpc>
            </a:pPr>
            <a:r>
              <a:rPr lang="en-IN" dirty="0"/>
              <a:t>• Application platform: provides additional tooling </a:t>
            </a:r>
          </a:p>
          <a:p>
            <a:pPr>
              <a:lnSpc>
                <a:spcPct val="150000"/>
              </a:lnSpc>
            </a:pPr>
            <a:r>
              <a:rPr lang="en-IN" dirty="0"/>
              <a:t>for applications </a:t>
            </a:r>
          </a:p>
        </p:txBody>
      </p:sp>
    </p:spTree>
    <p:extLst>
      <p:ext uri="{BB962C8B-B14F-4D97-AF65-F5344CB8AC3E}">
        <p14:creationId xmlns:p14="http://schemas.microsoft.com/office/powerpoint/2010/main" val="2285386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031C-9956-52CD-18E0-3125B9400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OpenShift and Microservices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2A755B-9678-85B6-D208-45296418610D}"/>
              </a:ext>
            </a:extLst>
          </p:cNvPr>
          <p:cNvSpPr txBox="1"/>
          <p:nvPr/>
        </p:nvSpPr>
        <p:spPr>
          <a:xfrm>
            <a:off x="761967" y="1288919"/>
            <a:ext cx="6097656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OpenShift is a premiere platform for running </a:t>
            </a:r>
          </a:p>
          <a:p>
            <a:pPr>
              <a:lnSpc>
                <a:spcPct val="150000"/>
              </a:lnSpc>
            </a:pPr>
            <a:r>
              <a:rPr lang="en-IN" dirty="0"/>
              <a:t>microservices </a:t>
            </a:r>
          </a:p>
          <a:p>
            <a:pPr>
              <a:lnSpc>
                <a:spcPct val="150000"/>
              </a:lnSpc>
            </a:pPr>
            <a:r>
              <a:rPr lang="en-IN" dirty="0"/>
              <a:t>• Orchestrates containerized workloads </a:t>
            </a:r>
          </a:p>
          <a:p>
            <a:pPr>
              <a:lnSpc>
                <a:spcPct val="150000"/>
              </a:lnSpc>
            </a:pPr>
            <a:r>
              <a:rPr lang="en-IN" dirty="0"/>
              <a:t>• Microservices on OpenShift can easily integrate </a:t>
            </a:r>
          </a:p>
          <a:p>
            <a:pPr>
              <a:lnSpc>
                <a:spcPct val="150000"/>
              </a:lnSpc>
            </a:pPr>
            <a:r>
              <a:rPr lang="en-IN" dirty="0"/>
              <a:t>with serverless technologies </a:t>
            </a:r>
          </a:p>
        </p:txBody>
      </p:sp>
    </p:spTree>
    <p:extLst>
      <p:ext uri="{BB962C8B-B14F-4D97-AF65-F5344CB8AC3E}">
        <p14:creationId xmlns:p14="http://schemas.microsoft.com/office/powerpoint/2010/main" val="1364467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DE98D-C394-8827-F175-F285E25E8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Kubernetes/OpenShift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7CE0EC-4B57-735D-8F7E-F961B20B98C7}"/>
              </a:ext>
            </a:extLst>
          </p:cNvPr>
          <p:cNvSpPr txBox="1"/>
          <p:nvPr/>
        </p:nvSpPr>
        <p:spPr>
          <a:xfrm>
            <a:off x="761967" y="1397675"/>
            <a:ext cx="6097656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Linux kernel is a </a:t>
            </a:r>
          </a:p>
          <a:p>
            <a:pPr>
              <a:lnSpc>
                <a:spcPct val="150000"/>
              </a:lnSpc>
            </a:pPr>
            <a:r>
              <a:rPr lang="en-IN" dirty="0"/>
              <a:t>powerful, open-source </a:t>
            </a:r>
          </a:p>
          <a:p>
            <a:pPr>
              <a:lnSpc>
                <a:spcPct val="150000"/>
              </a:lnSpc>
            </a:pPr>
            <a:r>
              <a:rPr lang="en-IN" dirty="0"/>
              <a:t>operating system </a:t>
            </a:r>
          </a:p>
          <a:p>
            <a:pPr>
              <a:lnSpc>
                <a:spcPct val="150000"/>
              </a:lnSpc>
            </a:pPr>
            <a:r>
              <a:rPr lang="en-IN" dirty="0"/>
              <a:t>kernel </a:t>
            </a:r>
          </a:p>
          <a:p>
            <a:pPr>
              <a:lnSpc>
                <a:spcPct val="150000"/>
              </a:lnSpc>
            </a:pPr>
            <a:r>
              <a:rPr lang="en-IN" dirty="0"/>
              <a:t>• Distributions add </a:t>
            </a:r>
          </a:p>
          <a:p>
            <a:pPr>
              <a:lnSpc>
                <a:spcPct val="150000"/>
              </a:lnSpc>
            </a:pPr>
            <a:r>
              <a:rPr lang="en-IN" dirty="0"/>
              <a:t>features and functions </a:t>
            </a:r>
          </a:p>
          <a:p>
            <a:pPr>
              <a:lnSpc>
                <a:spcPct val="150000"/>
              </a:lnSpc>
            </a:pPr>
            <a:r>
              <a:rPr lang="en-IN" dirty="0"/>
              <a:t>to the kernel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B54B68-8EB7-3EF0-BA4C-76B40EAFC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9949" y="2052159"/>
            <a:ext cx="3680779" cy="24157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60012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943A-50A5-47A1-367C-CAA51327C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Kubernetes/OpenShift analogy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00C2F5-22BE-FE46-7F12-0444C8C43C16}"/>
              </a:ext>
            </a:extLst>
          </p:cNvPr>
          <p:cNvSpPr txBox="1"/>
          <p:nvPr/>
        </p:nvSpPr>
        <p:spPr>
          <a:xfrm>
            <a:off x="761967" y="1240520"/>
            <a:ext cx="6097656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Kubernetes has core </a:t>
            </a:r>
          </a:p>
          <a:p>
            <a:pPr>
              <a:lnSpc>
                <a:spcPct val="150000"/>
              </a:lnSpc>
            </a:pPr>
            <a:r>
              <a:rPr lang="en-IN" dirty="0"/>
              <a:t>capabilities, similar </a:t>
            </a:r>
          </a:p>
          <a:p>
            <a:pPr>
              <a:lnSpc>
                <a:spcPct val="150000"/>
              </a:lnSpc>
            </a:pPr>
            <a:r>
              <a:rPr lang="en-IN" dirty="0"/>
              <a:t>to the Linux kernel </a:t>
            </a:r>
          </a:p>
          <a:p>
            <a:pPr>
              <a:lnSpc>
                <a:spcPct val="150000"/>
              </a:lnSpc>
            </a:pPr>
            <a:r>
              <a:rPr lang="en-IN" dirty="0"/>
              <a:t>• Distributions built on </a:t>
            </a:r>
          </a:p>
          <a:p>
            <a:pPr>
              <a:lnSpc>
                <a:spcPct val="150000"/>
              </a:lnSpc>
            </a:pPr>
            <a:r>
              <a:rPr lang="en-IN" dirty="0"/>
              <a:t>top of OpenShift is </a:t>
            </a:r>
          </a:p>
          <a:p>
            <a:pPr>
              <a:lnSpc>
                <a:spcPct val="150000"/>
              </a:lnSpc>
            </a:pPr>
            <a:r>
              <a:rPr lang="en-IN" dirty="0"/>
              <a:t>like a Linux </a:t>
            </a:r>
          </a:p>
          <a:p>
            <a:pPr>
              <a:lnSpc>
                <a:spcPct val="150000"/>
              </a:lnSpc>
            </a:pPr>
            <a:r>
              <a:rPr lang="en-IN" dirty="0"/>
              <a:t>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BA5E8F-A646-B95C-9974-5E638D40F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047" y="1716871"/>
            <a:ext cx="1158340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02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92B26C-7671-885A-815D-2E33C37D9F7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0562" y="936670"/>
            <a:ext cx="8270875" cy="4351338"/>
          </a:xfrm>
        </p:spPr>
      </p:pic>
    </p:spTree>
    <p:extLst>
      <p:ext uri="{BB962C8B-B14F-4D97-AF65-F5344CB8AC3E}">
        <p14:creationId xmlns:p14="http://schemas.microsoft.com/office/powerpoint/2010/main" val="3392902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B736-A696-178E-EF54-6C76287F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Summary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6AB81-8BFC-DD20-C273-9A4D7D180FAD}"/>
              </a:ext>
            </a:extLst>
          </p:cNvPr>
          <p:cNvSpPr txBox="1"/>
          <p:nvPr/>
        </p:nvSpPr>
        <p:spPr>
          <a:xfrm>
            <a:off x="761967" y="1279088"/>
            <a:ext cx="7686294" cy="3780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In this video, you learned that: </a:t>
            </a:r>
          </a:p>
          <a:p>
            <a:pPr>
              <a:lnSpc>
                <a:spcPct val="150000"/>
              </a:lnSpc>
            </a:pPr>
            <a:r>
              <a:rPr lang="en-IN" dirty="0"/>
              <a:t>• Red Hat OpenShift is a platform for running </a:t>
            </a:r>
          </a:p>
          <a:p>
            <a:pPr>
              <a:lnSpc>
                <a:spcPct val="150000"/>
              </a:lnSpc>
            </a:pPr>
            <a:r>
              <a:rPr lang="en-IN" dirty="0"/>
              <a:t>containerized workloads like microservices </a:t>
            </a:r>
          </a:p>
          <a:p>
            <a:pPr>
              <a:lnSpc>
                <a:spcPct val="150000"/>
              </a:lnSpc>
            </a:pPr>
            <a:r>
              <a:rPr lang="en-IN" dirty="0"/>
              <a:t>•O </a:t>
            </a:r>
            <a:r>
              <a:rPr lang="en-IN" dirty="0" err="1"/>
              <a:t>enShift</a:t>
            </a:r>
            <a:r>
              <a:rPr lang="en-IN" dirty="0"/>
              <a:t> is like a Kubernetes distribution, in </a:t>
            </a:r>
          </a:p>
          <a:p>
            <a:pPr>
              <a:lnSpc>
                <a:spcPct val="150000"/>
              </a:lnSpc>
            </a:pPr>
            <a:r>
              <a:rPr lang="en-IN" dirty="0"/>
              <a:t>t at OpenShift builds additional capabilities </a:t>
            </a:r>
          </a:p>
          <a:p>
            <a:pPr>
              <a:lnSpc>
                <a:spcPct val="150000"/>
              </a:lnSpc>
            </a:pPr>
            <a:r>
              <a:rPr lang="en-IN" dirty="0"/>
              <a:t>on top of Kubernetes </a:t>
            </a:r>
          </a:p>
          <a:p>
            <a:pPr>
              <a:lnSpc>
                <a:spcPct val="150000"/>
              </a:lnSpc>
            </a:pPr>
            <a:r>
              <a:rPr lang="en-IN" dirty="0"/>
              <a:t>• OpenShift provides a variety of services to </a:t>
            </a:r>
          </a:p>
          <a:p>
            <a:pPr>
              <a:lnSpc>
                <a:spcPct val="150000"/>
              </a:lnSpc>
            </a:pPr>
            <a:r>
              <a:rPr lang="en-IN" dirty="0"/>
              <a:t>manage workloads, build cloud-native apps, and </a:t>
            </a:r>
          </a:p>
          <a:p>
            <a:pPr>
              <a:lnSpc>
                <a:spcPct val="150000"/>
              </a:lnSpc>
            </a:pPr>
            <a:r>
              <a:rPr lang="en-IN" dirty="0"/>
              <a:t>increase developer productivity</a:t>
            </a:r>
          </a:p>
        </p:txBody>
      </p:sp>
    </p:spTree>
    <p:extLst>
      <p:ext uri="{BB962C8B-B14F-4D97-AF65-F5344CB8AC3E}">
        <p14:creationId xmlns:p14="http://schemas.microsoft.com/office/powerpoint/2010/main" val="3475786369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5</TotalTime>
  <Words>218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GenAITheme3-whiteBG</vt:lpstr>
      <vt:lpstr>Red Hat OpenShift  Recap </vt:lpstr>
      <vt:lpstr>Objectives </vt:lpstr>
      <vt:lpstr>What is Red Hat OpenShift? </vt:lpstr>
      <vt:lpstr>OpenShift and Microservices </vt:lpstr>
      <vt:lpstr>Kubernetes/OpenShift </vt:lpstr>
      <vt:lpstr>Kubernetes/OpenShift analogy </vt:lpstr>
      <vt:lpstr>PowerPoint Presentation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 t</dc:creator>
  <cp:lastModifiedBy>dell</cp:lastModifiedBy>
  <cp:revision>3</cp:revision>
  <dcterms:created xsi:type="dcterms:W3CDTF">2025-03-10T12:10:57Z</dcterms:created>
  <dcterms:modified xsi:type="dcterms:W3CDTF">2025-03-13T12:08:19Z</dcterms:modified>
</cp:coreProperties>
</file>