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006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9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770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587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067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16953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558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550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807E7E-157E-86AC-AD42-13383D304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854547"/>
            <a:ext cx="10363200" cy="615553"/>
          </a:xfrm>
        </p:spPr>
        <p:txBody>
          <a:bodyPr/>
          <a:lstStyle/>
          <a:p>
            <a:r>
              <a:rPr lang="en-US" sz="4000" dirty="0">
                <a:solidFill>
                  <a:srgbClr val="FF5900"/>
                </a:solidFill>
              </a:rPr>
              <a:t>Creating a web server with Node.js</a:t>
            </a:r>
            <a:endParaRPr lang="en-IN" sz="40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52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040A-6D20-67F2-127C-76F85BE5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ABE63-9468-C4B9-FB82-979AE618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11" y="1792587"/>
            <a:ext cx="2942236" cy="3272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332A1C-1539-08EA-14BF-F11AD7EDC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224" y="1792587"/>
            <a:ext cx="2942236" cy="327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0D1E-65E0-5D11-FABC-2467AFD1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Node.js: Server-side JavaScript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827BC-657D-79BB-0EDF-C7643360DD1A}"/>
              </a:ext>
            </a:extLst>
          </p:cNvPr>
          <p:cNvSpPr txBox="1"/>
          <p:nvPr/>
        </p:nvSpPr>
        <p:spPr>
          <a:xfrm>
            <a:off x="761967" y="1457882"/>
            <a:ext cx="9783450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Node.js is a server-side programming framework that uses JavaScript as its programming language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Many developers are already familiar with the JavaScript language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C4C1E2-AA18-B359-F165-97A14E0DDCFE}"/>
              </a:ext>
            </a:extLst>
          </p:cNvPr>
          <p:cNvGrpSpPr/>
          <p:nvPr/>
        </p:nvGrpSpPr>
        <p:grpSpPr>
          <a:xfrm>
            <a:off x="2544505" y="4582999"/>
            <a:ext cx="2027495" cy="617273"/>
            <a:chOff x="1818310" y="4446407"/>
            <a:chExt cx="2027495" cy="61727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657EB9E-2369-9C2F-A7E1-BA6663ECA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8310" y="4484510"/>
              <a:ext cx="1226926" cy="57917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BCF985-18E7-BFB8-B881-4BDACB457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7117" y="4446407"/>
              <a:ext cx="548688" cy="617273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34D58B-CDA9-6BC4-4286-B56FB10597D0}"/>
              </a:ext>
            </a:extLst>
          </p:cNvPr>
          <p:cNvGrpSpPr/>
          <p:nvPr/>
        </p:nvGrpSpPr>
        <p:grpSpPr>
          <a:xfrm>
            <a:off x="6537318" y="4582998"/>
            <a:ext cx="2027495" cy="617273"/>
            <a:chOff x="1818310" y="4446407"/>
            <a:chExt cx="2027495" cy="61727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6EABDC7-FAF8-6261-3422-70538A548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8310" y="4484510"/>
              <a:ext cx="1226926" cy="57917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79BA85E-D6A0-E5E0-A785-ADC1EC642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7117" y="4446407"/>
              <a:ext cx="548688" cy="617273"/>
            </a:xfrm>
            <a:prstGeom prst="rect">
              <a:avLst/>
            </a:prstGeom>
          </p:spPr>
        </p:pic>
      </p:grpSp>
      <p:sp>
        <p:nvSpPr>
          <p:cNvPr id="17" name="Hexagon 16">
            <a:extLst>
              <a:ext uri="{FF2B5EF4-FFF2-40B4-BE49-F238E27FC236}">
                <a16:creationId xmlns:a16="http://schemas.microsoft.com/office/drawing/2014/main" id="{737A3654-6667-99AD-BCF9-17868E19EBCB}"/>
              </a:ext>
            </a:extLst>
          </p:cNvPr>
          <p:cNvSpPr/>
          <p:nvPr/>
        </p:nvSpPr>
        <p:spPr>
          <a:xfrm rot="5400000">
            <a:off x="4807270" y="4283765"/>
            <a:ext cx="1302026" cy="1215743"/>
          </a:xfrm>
          <a:prstGeom prst="hexag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7B24F-C2F4-FD54-AE3B-E551BCAAF2DC}"/>
              </a:ext>
            </a:extLst>
          </p:cNvPr>
          <p:cNvSpPr txBox="1"/>
          <p:nvPr/>
        </p:nvSpPr>
        <p:spPr>
          <a:xfrm>
            <a:off x="4974817" y="568518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85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D762-B67F-3C93-F911-BE5402E1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Node.js: Server-side JavaScript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28ED1-9DE9-E090-A975-F6E55AF5BBE5}"/>
              </a:ext>
            </a:extLst>
          </p:cNvPr>
          <p:cNvSpPr txBox="1"/>
          <p:nvPr/>
        </p:nvSpPr>
        <p:spPr>
          <a:xfrm>
            <a:off x="761967" y="1459180"/>
            <a:ext cx="7148720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Heavy emphasis on concurrent programming with a lightweight language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Single-threaded application that handles input/output (I/O) operations through events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Callback functions that handle results when they complete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5A02E6-B04A-425F-B393-1C35DAAFE176}"/>
              </a:ext>
            </a:extLst>
          </p:cNvPr>
          <p:cNvGrpSpPr/>
          <p:nvPr/>
        </p:nvGrpSpPr>
        <p:grpSpPr>
          <a:xfrm>
            <a:off x="7583557" y="1230582"/>
            <a:ext cx="3727206" cy="3575164"/>
            <a:chOff x="7583557" y="1230582"/>
            <a:chExt cx="3727206" cy="35751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3EB39C-4775-6DC0-7738-C136122C4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306" y="1414887"/>
              <a:ext cx="3214457" cy="339085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C7D49C-5656-3B21-F601-8A5E98AC041D}"/>
                </a:ext>
              </a:extLst>
            </p:cNvPr>
            <p:cNvSpPr/>
            <p:nvPr/>
          </p:nvSpPr>
          <p:spPr>
            <a:xfrm>
              <a:off x="7583557" y="1230582"/>
              <a:ext cx="1938130" cy="2128844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8034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BD65-7C04-04D1-81F8-799FA7A3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Node.js: Server-side JavaScript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904CF-1BE0-4322-3745-8F8D9CC9E510}"/>
              </a:ext>
            </a:extLst>
          </p:cNvPr>
          <p:cNvSpPr txBox="1"/>
          <p:nvPr/>
        </p:nvSpPr>
        <p:spPr>
          <a:xfrm>
            <a:off x="761967" y="1459556"/>
            <a:ext cx="6264137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 building server applications that are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Scalable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Concurrent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Developed quickly with a minimal set of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tools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DF6CB-7254-099C-B75A-4750566F4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070" y="1891984"/>
            <a:ext cx="1949130" cy="27596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3463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7AFA-BD7B-0CCD-5889-4D92E510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Node.js modules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F715E-3988-5B83-A3A2-7626577BBE82}"/>
              </a:ext>
            </a:extLst>
          </p:cNvPr>
          <p:cNvSpPr txBox="1"/>
          <p:nvPr/>
        </p:nvSpPr>
        <p:spPr>
          <a:xfrm>
            <a:off x="761967" y="1151425"/>
            <a:ext cx="7149581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Every JavaScript file is a module in Node.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Multiple modules can be grouped into a package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CE1EE5-A57D-C920-1F7A-DF09B8A69B2B}"/>
              </a:ext>
            </a:extLst>
          </p:cNvPr>
          <p:cNvGrpSpPr/>
          <p:nvPr/>
        </p:nvGrpSpPr>
        <p:grpSpPr>
          <a:xfrm>
            <a:off x="1804011" y="3260570"/>
            <a:ext cx="7295325" cy="1600339"/>
            <a:chOff x="1376628" y="3409657"/>
            <a:chExt cx="7295325" cy="16003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29EC25-2926-6D5C-00AB-51A0CB8B4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6628" y="3409657"/>
              <a:ext cx="2461473" cy="1600339"/>
            </a:xfrm>
            <a:prstGeom prst="rect">
              <a:avLst/>
            </a:prstGeom>
          </p:spPr>
        </p:pic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5AF7F02F-6C04-644C-3FD1-E6C004AEA4EA}"/>
                </a:ext>
              </a:extLst>
            </p:cNvPr>
            <p:cNvSpPr/>
            <p:nvPr/>
          </p:nvSpPr>
          <p:spPr>
            <a:xfrm>
              <a:off x="5768127" y="3687314"/>
              <a:ext cx="2903826" cy="958660"/>
            </a:xfrm>
            <a:prstGeom prst="round2SameRect">
              <a:avLst/>
            </a:prstGeom>
            <a:ln>
              <a:solidFill>
                <a:srgbClr val="006965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 main(){ </a:t>
              </a:r>
            </a:p>
            <a:p>
              <a:pPr algn="ctr"/>
              <a:r>
                <a:rPr lang="en-US" dirty="0"/>
                <a:t>return "hello world" ;</a:t>
              </a:r>
            </a:p>
            <a:p>
              <a:pPr algn="ctr"/>
              <a:r>
                <a:rPr lang="en-US" dirty="0"/>
                <a:t>} </a:t>
              </a:r>
              <a:endParaRPr lang="en-IN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892B99-5FC3-49B1-BD25-8DE3714EEBAD}"/>
                </a:ext>
              </a:extLst>
            </p:cNvPr>
            <p:cNvCxnSpPr/>
            <p:nvPr/>
          </p:nvCxnSpPr>
          <p:spPr>
            <a:xfrm>
              <a:off x="4114800" y="4209826"/>
              <a:ext cx="141135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A862EF4-8497-0208-7CE8-950A81634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0067" y="4700695"/>
              <a:ext cx="739204" cy="160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236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9B79-5FF0-5792-F0F4-A27E9D8D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Create a simple web server: http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4E17E-D876-A92C-12D2-BFE53845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097" y="3429000"/>
            <a:ext cx="4802602" cy="21774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BAB578-39BD-3132-0227-40441B8C08DE}"/>
              </a:ext>
            </a:extLst>
          </p:cNvPr>
          <p:cNvSpPr txBox="1"/>
          <p:nvPr/>
        </p:nvSpPr>
        <p:spPr>
          <a:xfrm>
            <a:off x="761967" y="1459327"/>
            <a:ext cx="8779598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With the http Node.js module, you can develop an application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that listens to HTTP requests and returns HTTP response messages</a:t>
            </a:r>
          </a:p>
        </p:txBody>
      </p:sp>
    </p:spTree>
    <p:extLst>
      <p:ext uri="{BB962C8B-B14F-4D97-AF65-F5344CB8AC3E}">
        <p14:creationId xmlns:p14="http://schemas.microsoft.com/office/powerpoint/2010/main" val="203082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D07D-41B4-B96A-3572-45C15CDC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DFAE5-C795-162C-E2C4-2F73A1AC110D}"/>
              </a:ext>
            </a:extLst>
          </p:cNvPr>
          <p:cNvSpPr txBox="1"/>
          <p:nvPr/>
        </p:nvSpPr>
        <p:spPr>
          <a:xfrm>
            <a:off x="673375" y="1459831"/>
            <a:ext cx="8281781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Node.js is a single-threaded application environment that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handles I/O operations through events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Every JavaScript file is a module in Node.js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• With the http Node.js module, you can develop an application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that listens to HTTP requests and returns HTTP response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messages </a:t>
            </a:r>
          </a:p>
        </p:txBody>
      </p:sp>
    </p:spTree>
    <p:extLst>
      <p:ext uri="{BB962C8B-B14F-4D97-AF65-F5344CB8AC3E}">
        <p14:creationId xmlns:p14="http://schemas.microsoft.com/office/powerpoint/2010/main" val="347016602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36</TotalTime>
  <Words>239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GenAITheme3-whiteBG</vt:lpstr>
      <vt:lpstr>Creating a web server with Node.js</vt:lpstr>
      <vt:lpstr>What you will learn</vt:lpstr>
      <vt:lpstr>Node.js: Server-side JavaScript </vt:lpstr>
      <vt:lpstr>Node.js: Server-side JavaScript </vt:lpstr>
      <vt:lpstr>Node.js: Server-side JavaScript </vt:lpstr>
      <vt:lpstr>Node.js modules </vt:lpstr>
      <vt:lpstr>Create a simple web server: http 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2</cp:revision>
  <dcterms:created xsi:type="dcterms:W3CDTF">2025-03-11T03:07:25Z</dcterms:created>
  <dcterms:modified xsi:type="dcterms:W3CDTF">2025-03-12T10:24:13Z</dcterms:modified>
</cp:coreProperties>
</file>