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35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2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3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509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3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9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E3A74-80AB-2C3C-5333-FE3B38F9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99" y="1291968"/>
            <a:ext cx="2720576" cy="2743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F765C-6920-73F9-B0AC-4D6BDAA79C6C}"/>
              </a:ext>
            </a:extLst>
          </p:cNvPr>
          <p:cNvSpPr txBox="1"/>
          <p:nvPr/>
        </p:nvSpPr>
        <p:spPr>
          <a:xfrm>
            <a:off x="1711394" y="4328348"/>
            <a:ext cx="87692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FF5900"/>
                </a:solidFill>
              </a:rPr>
              <a:t>How do you like working with server-side JavaScript and Node.js? </a:t>
            </a:r>
          </a:p>
        </p:txBody>
      </p:sp>
    </p:spTree>
    <p:extLst>
      <p:ext uri="{BB962C8B-B14F-4D97-AF65-F5344CB8AC3E}">
        <p14:creationId xmlns:p14="http://schemas.microsoft.com/office/powerpoint/2010/main" val="10604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D90-D951-58AE-6071-508E6CFC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996024" cy="114890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 you like working with server-side JavaScript and Node.js?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BFC4E-5407-D356-A7AF-23C5A3BE5DC2}"/>
              </a:ext>
            </a:extLst>
          </p:cNvPr>
          <p:cNvSpPr txBox="1"/>
          <p:nvPr/>
        </p:nvSpPr>
        <p:spPr>
          <a:xfrm>
            <a:off x="761967" y="1858691"/>
            <a:ext cx="1002199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Uses the same language for back-end and front-end scripting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Makes it easy to context switch between front-end and back-end coding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A single developer can write code for both front-end and back-end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Same code scanning and code testing can be used for front-end and back-end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Results in a unified approach to dependencies and packages </a:t>
            </a:r>
          </a:p>
        </p:txBody>
      </p:sp>
    </p:spTree>
    <p:extLst>
      <p:ext uri="{BB962C8B-B14F-4D97-AF65-F5344CB8AC3E}">
        <p14:creationId xmlns:p14="http://schemas.microsoft.com/office/powerpoint/2010/main" val="31850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00A9-DA24-1C93-F131-BCEFFEA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996024" cy="114890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 you like working with server-side JavaScript and Node.js?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E028C-A56A-5AEE-47F0-27F8162FDC17}"/>
              </a:ext>
            </a:extLst>
          </p:cNvPr>
          <p:cNvSpPr txBox="1"/>
          <p:nvPr/>
        </p:nvSpPr>
        <p:spPr>
          <a:xfrm>
            <a:off x="761967" y="1856747"/>
            <a:ext cx="967412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Full-stack developers can use the same language for client-side and server-side scripting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Minimizes differences while context switching between front-end and back-end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Large community of users ensures great support and freely available wealth of resources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Over 50% of professional developers use Node.js </a:t>
            </a:r>
          </a:p>
        </p:txBody>
      </p:sp>
    </p:spTree>
    <p:extLst>
      <p:ext uri="{BB962C8B-B14F-4D97-AF65-F5344CB8AC3E}">
        <p14:creationId xmlns:p14="http://schemas.microsoft.com/office/powerpoint/2010/main" val="140098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A026-C862-C6B1-2E91-C5BE1AA0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 you like working with server-side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JavaScript and Node.js?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2C71F-4040-B69B-3835-59EAEAFC52AB}"/>
              </a:ext>
            </a:extLst>
          </p:cNvPr>
          <p:cNvSpPr txBox="1"/>
          <p:nvPr/>
        </p:nvSpPr>
        <p:spPr>
          <a:xfrm>
            <a:off x="761967" y="1858040"/>
            <a:ext cx="8460685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If you understand JavaScript then Node.js will not be difficult to learn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You can build both front-end and back-end with JavaScript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Makes it easy to switch between services on the back-end and add dynamic content using JavaScript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Is single threaded and relies on callbacks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Has an abundance of packages and registries such as Node Package Management (NPM) </a:t>
            </a:r>
          </a:p>
        </p:txBody>
      </p:sp>
    </p:spTree>
    <p:extLst>
      <p:ext uri="{BB962C8B-B14F-4D97-AF65-F5344CB8AC3E}">
        <p14:creationId xmlns:p14="http://schemas.microsoft.com/office/powerpoint/2010/main" val="35515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7B74-19FD-7D0C-C91D-63271DE6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 you like working with server-side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JavaScript and Node.js?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8ECED-0D8E-D19B-5B1F-AFC871EC26A7}"/>
              </a:ext>
            </a:extLst>
          </p:cNvPr>
          <p:cNvSpPr txBox="1"/>
          <p:nvPr/>
        </p:nvSpPr>
        <p:spPr>
          <a:xfrm>
            <a:off x="653496" y="1856749"/>
            <a:ext cx="9633503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Provides faster processing of concurrent requests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Popular choice for solutions that require constantly updated data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Easier to learn for developers with good grasp of JavaScript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Same developer can write code for both front-end and back-end using a runtime environment </a:t>
            </a:r>
          </a:p>
        </p:txBody>
      </p:sp>
    </p:spTree>
    <p:extLst>
      <p:ext uri="{BB962C8B-B14F-4D97-AF65-F5344CB8AC3E}">
        <p14:creationId xmlns:p14="http://schemas.microsoft.com/office/powerpoint/2010/main" val="31229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6DC5-9383-CAD5-02D6-7322BFE8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 you like working with server-side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JavaScript and Node.js?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9ACA0-41FA-2F53-A3B7-5572D85B398F}"/>
              </a:ext>
            </a:extLst>
          </p:cNvPr>
          <p:cNvSpPr txBox="1"/>
          <p:nvPr/>
        </p:nvSpPr>
        <p:spPr>
          <a:xfrm>
            <a:off x="761967" y="1858041"/>
            <a:ext cx="8719102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JavaScript is the de facto standard for client-side web development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Node.js offers a single-threaded, asynchronous, event-oriented architecture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Handles high volume of concurrent connections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Is built on top of Google's Chrome JavaScript V8 engine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Developers can parse JSON fast since JSON is a native data type in Node.js </a:t>
            </a:r>
          </a:p>
        </p:txBody>
      </p:sp>
    </p:spTree>
    <p:extLst>
      <p:ext uri="{BB962C8B-B14F-4D97-AF65-F5344CB8AC3E}">
        <p14:creationId xmlns:p14="http://schemas.microsoft.com/office/powerpoint/2010/main" val="392873968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354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How do you like working with server-side JavaScript and Node.js? </vt:lpstr>
      <vt:lpstr>How do you like working with server-side JavaScript and Node.js? </vt:lpstr>
      <vt:lpstr>How do you like working with server-side  JavaScript and Node.js? </vt:lpstr>
      <vt:lpstr>How do you like working with server-side  JavaScript and Node.js? </vt:lpstr>
      <vt:lpstr>How do you like working with server-side  JavaScript and Node.js?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4</cp:revision>
  <dcterms:created xsi:type="dcterms:W3CDTF">2025-03-11T02:40:36Z</dcterms:created>
  <dcterms:modified xsi:type="dcterms:W3CDTF">2025-03-12T09:47:16Z</dcterms:modified>
</cp:coreProperties>
</file>