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  <a:srgbClr val="BD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5412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317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344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62043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28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296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44585C-BE02-8615-541D-A3EAB7343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652" y="2813447"/>
            <a:ext cx="10363200" cy="615553"/>
          </a:xfrm>
        </p:spPr>
        <p:txBody>
          <a:bodyPr/>
          <a:lstStyle/>
          <a:p>
            <a:r>
              <a:rPr lang="en-US" sz="4000" dirty="0">
                <a:solidFill>
                  <a:srgbClr val="FF5900"/>
                </a:solidFill>
              </a:rPr>
              <a:t>Overview of Node Package Manager</a:t>
            </a:r>
            <a:endParaRPr lang="en-IN" sz="40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97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7902-424C-8564-F328-D8C859A9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Global install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CD868-6C8B-EA46-32A6-2C56E4C9D05A}"/>
              </a:ext>
            </a:extLst>
          </p:cNvPr>
          <p:cNvSpPr txBox="1"/>
          <p:nvPr/>
        </p:nvSpPr>
        <p:spPr>
          <a:xfrm>
            <a:off x="761967" y="1401491"/>
            <a:ext cx="8232946" cy="3728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• Packages can also be installed globally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A globally installed package will be used by all applications on the machine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Use judiciously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If you have different versions of the project on your machine, they will all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use the globally installed packages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Might break compatibility with other dependencies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C05416-7047-A853-4BEC-B2756B5A1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681" y="2025621"/>
            <a:ext cx="2169183" cy="22382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55282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7B651-D208-B901-F525-F30234EC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Global install command 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5488B-301D-79AB-1EB0-3248590AE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8" y="2551872"/>
            <a:ext cx="5425910" cy="4724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A8C633-65AE-4875-3689-5B2D5E41D6D5}"/>
              </a:ext>
            </a:extLst>
          </p:cNvPr>
          <p:cNvSpPr txBox="1"/>
          <p:nvPr/>
        </p:nvSpPr>
        <p:spPr>
          <a:xfrm>
            <a:off x="623888" y="1596384"/>
            <a:ext cx="658198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Use the NPM CLI to enter: 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command is the same as the local install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command but adds the "-g" option </a:t>
            </a:r>
          </a:p>
        </p:txBody>
      </p:sp>
    </p:spTree>
    <p:extLst>
      <p:ext uri="{BB962C8B-B14F-4D97-AF65-F5344CB8AC3E}">
        <p14:creationId xmlns:p14="http://schemas.microsoft.com/office/powerpoint/2010/main" val="343969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AC02-09B2-F639-641C-8EDBC34B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Recap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75673-C199-8CC3-F067-F5D70CB4173B}"/>
              </a:ext>
            </a:extLst>
          </p:cNvPr>
          <p:cNvSpPr txBox="1"/>
          <p:nvPr/>
        </p:nvSpPr>
        <p:spPr>
          <a:xfrm>
            <a:off x="623887" y="1067452"/>
            <a:ext cx="10537755" cy="4611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In this video, you learned that: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The package manager ensures a piece of software has the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dependencies it needs to run correctly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NPM provides a command line interface tool and also functions as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an online database of JavaScript packages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NPM uses the metadata in a </a:t>
            </a:r>
            <a:r>
              <a:rPr lang="en-IN" sz="2000" dirty="0" err="1"/>
              <a:t>package.json</a:t>
            </a:r>
            <a:r>
              <a:rPr lang="en-IN" sz="2000" dirty="0"/>
              <a:t> file to determine a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package's dependencies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A local install means only the application within the directory of the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installed can access the package whereas a global install means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that any application on the machine can access the package </a:t>
            </a:r>
          </a:p>
        </p:txBody>
      </p:sp>
    </p:spTree>
    <p:extLst>
      <p:ext uri="{BB962C8B-B14F-4D97-AF65-F5344CB8AC3E}">
        <p14:creationId xmlns:p14="http://schemas.microsoft.com/office/powerpoint/2010/main" val="58310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C9DE6-EB65-CE4C-D8DE-0825336F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What you will Learn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D21A2-0161-A03C-1DBC-F1546F4BE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67" y="1825393"/>
            <a:ext cx="2125644" cy="3038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DDB245-A694-1ADE-4EA9-EFF22FC56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661" y="1809290"/>
            <a:ext cx="2168586" cy="31455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80E72A-B085-CE4E-4AC2-435676A50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297" y="1825393"/>
            <a:ext cx="2125644" cy="30381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5A0CCE-D2C6-D46B-27C5-3561A69C6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7080" y="1825393"/>
            <a:ext cx="2157851" cy="311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1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D43D-2C9D-D051-BD00-AFD30C96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Package managers 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7AF44-7AE1-63E0-2519-3E9FC90ED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279" y="2369748"/>
            <a:ext cx="1333616" cy="16613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68E2D3-5966-A176-858A-A1F2199937B3}"/>
              </a:ext>
            </a:extLst>
          </p:cNvPr>
          <p:cNvSpPr txBox="1"/>
          <p:nvPr/>
        </p:nvSpPr>
        <p:spPr>
          <a:xfrm>
            <a:off x="761967" y="1269041"/>
            <a:ext cx="6652624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• Set of tools to deal with modules and packages containing dependencies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Also called a package - management system </a:t>
            </a:r>
          </a:p>
        </p:txBody>
      </p:sp>
    </p:spTree>
    <p:extLst>
      <p:ext uri="{BB962C8B-B14F-4D97-AF65-F5344CB8AC3E}">
        <p14:creationId xmlns:p14="http://schemas.microsoft.com/office/powerpoint/2010/main" val="97159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2D9B-BBB7-E837-F306-2ECBC442F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Dependencies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F2829-8557-EA36-4F31-7192B3044AAB}"/>
              </a:ext>
            </a:extLst>
          </p:cNvPr>
          <p:cNvSpPr txBox="1"/>
          <p:nvPr/>
        </p:nvSpPr>
        <p:spPr>
          <a:xfrm>
            <a:off x="761967" y="1288918"/>
            <a:ext cx="8163372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• Code in the form of a library or a package reused in a program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Libraries and packages contain many dependencies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A library does not depend on code outside of it to function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6A3112-A42F-7459-1EC1-DADFF7C67412}"/>
              </a:ext>
            </a:extLst>
          </p:cNvPr>
          <p:cNvGrpSpPr/>
          <p:nvPr/>
        </p:nvGrpSpPr>
        <p:grpSpPr>
          <a:xfrm>
            <a:off x="7300302" y="1687085"/>
            <a:ext cx="3976154" cy="3881997"/>
            <a:chOff x="7658111" y="853060"/>
            <a:chExt cx="3976154" cy="38819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6D7F4F-31CB-9A9F-948D-8B742945A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80799" y="1409068"/>
              <a:ext cx="3453466" cy="332598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8B603D-0EC1-2043-2B67-3E782709EEDA}"/>
                </a:ext>
              </a:extLst>
            </p:cNvPr>
            <p:cNvSpPr/>
            <p:nvPr/>
          </p:nvSpPr>
          <p:spPr>
            <a:xfrm rot="1909119">
              <a:off x="8164446" y="853060"/>
              <a:ext cx="660896" cy="147788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DF4FC1-C4E9-0FEB-2FA1-874D967C35F5}"/>
                </a:ext>
              </a:extLst>
            </p:cNvPr>
            <p:cNvSpPr/>
            <p:nvPr/>
          </p:nvSpPr>
          <p:spPr>
            <a:xfrm rot="2327253">
              <a:off x="7658111" y="2127574"/>
              <a:ext cx="660896" cy="147788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80319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B067-D8B6-90C2-E7E2-F67B26AE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Package Manager responsibilities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4F97D-F34E-77F3-370B-29D90DAA3319}"/>
              </a:ext>
            </a:extLst>
          </p:cNvPr>
          <p:cNvSpPr txBox="1"/>
          <p:nvPr/>
        </p:nvSpPr>
        <p:spPr>
          <a:xfrm>
            <a:off x="761967" y="1240520"/>
            <a:ext cx="2517946" cy="3728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/>
              <a:t>Automate: </a:t>
            </a:r>
          </a:p>
          <a:p>
            <a:pPr>
              <a:lnSpc>
                <a:spcPct val="150000"/>
              </a:lnSpc>
            </a:pPr>
            <a:endParaRPr lang="en-I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Finding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Installing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Upgrading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Configuring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Maintaining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Removing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3C8CD-BAA6-F708-CE7B-4CEEB71A8A09}"/>
              </a:ext>
            </a:extLst>
          </p:cNvPr>
          <p:cNvSpPr txBox="1"/>
          <p:nvPr/>
        </p:nvSpPr>
        <p:spPr>
          <a:xfrm>
            <a:off x="4816690" y="1248588"/>
            <a:ext cx="6097656" cy="2580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/>
              <a:t>Package mangers: </a:t>
            </a:r>
          </a:p>
          <a:p>
            <a:pPr>
              <a:lnSpc>
                <a:spcPct val="150000"/>
              </a:lnSpc>
            </a:pPr>
            <a:endParaRPr lang="en-IN" b="1" dirty="0"/>
          </a:p>
          <a:p>
            <a:pPr>
              <a:lnSpc>
                <a:spcPct val="150000"/>
              </a:lnSpc>
            </a:pPr>
            <a:r>
              <a:rPr lang="en-IN" dirty="0"/>
              <a:t>• Maintain a database of </a:t>
            </a:r>
          </a:p>
          <a:p>
            <a:pPr>
              <a:lnSpc>
                <a:spcPct val="150000"/>
              </a:lnSpc>
            </a:pPr>
            <a:r>
              <a:rPr lang="en-IN" dirty="0"/>
              <a:t>dependencies and versioning </a:t>
            </a:r>
          </a:p>
          <a:p>
            <a:pPr>
              <a:lnSpc>
                <a:spcPct val="150000"/>
              </a:lnSpc>
            </a:pPr>
            <a:r>
              <a:rPr lang="en-IN" dirty="0"/>
              <a:t>• Ensures software has correct </a:t>
            </a:r>
          </a:p>
          <a:p>
            <a:pPr>
              <a:lnSpc>
                <a:spcPct val="150000"/>
              </a:lnSpc>
            </a:pPr>
            <a:r>
              <a:rPr lang="en-IN" dirty="0"/>
              <a:t>dependencies</a:t>
            </a:r>
          </a:p>
        </p:txBody>
      </p:sp>
    </p:spTree>
    <p:extLst>
      <p:ext uri="{BB962C8B-B14F-4D97-AF65-F5344CB8AC3E}">
        <p14:creationId xmlns:p14="http://schemas.microsoft.com/office/powerpoint/2010/main" val="224925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D5736-B2A6-E61E-3263-84A1861A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Node package manager (NPM)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040A8-697A-E97A-3319-DF9E09B462C7}"/>
              </a:ext>
            </a:extLst>
          </p:cNvPr>
          <p:cNvSpPr txBox="1"/>
          <p:nvPr/>
        </p:nvSpPr>
        <p:spPr>
          <a:xfrm>
            <a:off x="761967" y="1341209"/>
            <a:ext cx="8719963" cy="326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• Default package manager for Node.js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Two functions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Provides a command line interface (CLI) to publish and download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packages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Behaves as an online repository of JavaScript packages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The repository is a database of packages that tracks package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versions </a:t>
            </a:r>
          </a:p>
        </p:txBody>
      </p:sp>
    </p:spTree>
    <p:extLst>
      <p:ext uri="{BB962C8B-B14F-4D97-AF65-F5344CB8AC3E}">
        <p14:creationId xmlns:p14="http://schemas.microsoft.com/office/powerpoint/2010/main" val="67919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8A647-94B6-10E2-5EF8-1B65F7FCB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Package. Json file 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C6F71-CC71-E9D0-D0B7-422221AD1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535" y="3903881"/>
            <a:ext cx="2819644" cy="9983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2B546A-1177-014B-606C-26893791B44E}"/>
              </a:ext>
            </a:extLst>
          </p:cNvPr>
          <p:cNvSpPr txBox="1"/>
          <p:nvPr/>
        </p:nvSpPr>
        <p:spPr>
          <a:xfrm>
            <a:off x="623888" y="1457188"/>
            <a:ext cx="7516468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• File located in a project's root directory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NPM uses </a:t>
            </a:r>
            <a:r>
              <a:rPr lang="en-IN" sz="2000" dirty="0" err="1"/>
              <a:t>package.json</a:t>
            </a:r>
            <a:r>
              <a:rPr lang="en-IN" sz="2000" dirty="0"/>
              <a:t> to determine dependencies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Contains key-value pairs that identify the project</a:t>
            </a:r>
          </a:p>
        </p:txBody>
      </p:sp>
    </p:spTree>
    <p:extLst>
      <p:ext uri="{BB962C8B-B14F-4D97-AF65-F5344CB8AC3E}">
        <p14:creationId xmlns:p14="http://schemas.microsoft.com/office/powerpoint/2010/main" val="369934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F1B5-37E9-9541-0BC1-8E9008B5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Local install 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6A66D2-9F86-AEFC-6ED1-DC222487D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909" y="1520113"/>
            <a:ext cx="2320508" cy="24692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C5178A-2B47-9E72-4B2A-739328656196}"/>
              </a:ext>
            </a:extLst>
          </p:cNvPr>
          <p:cNvSpPr txBox="1"/>
          <p:nvPr/>
        </p:nvSpPr>
        <p:spPr>
          <a:xfrm>
            <a:off x="623888" y="1520113"/>
            <a:ext cx="7446686" cy="234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• NPM packages can be installed locally or globally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Use local install for use with packages within your application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Run the local install command from the directory you want the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package installed in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Local install is NPM's default </a:t>
            </a:r>
            <a:r>
              <a:rPr lang="en-IN" sz="2000" dirty="0" err="1"/>
              <a:t>behavior</a:t>
            </a:r>
            <a:r>
              <a:rPr lang="en-I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6569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D9CCF-CF6E-9506-99ED-CAA81183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Local install command 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90CE3-49B4-F044-C572-92DA0E5A3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28" y="3159126"/>
            <a:ext cx="5159187" cy="4419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48A5AA-09D5-3493-879B-4C97048EC6ED}"/>
              </a:ext>
            </a:extLst>
          </p:cNvPr>
          <p:cNvSpPr txBox="1"/>
          <p:nvPr/>
        </p:nvSpPr>
        <p:spPr>
          <a:xfrm>
            <a:off x="761967" y="1690062"/>
            <a:ext cx="827184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Use the NPM CLI to enter: 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This command creates a directory named </a:t>
            </a:r>
          </a:p>
          <a:p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node_modules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with the package and its dependencies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in your current working directory. </a:t>
            </a:r>
          </a:p>
        </p:txBody>
      </p:sp>
    </p:spTree>
    <p:extLst>
      <p:ext uri="{BB962C8B-B14F-4D97-AF65-F5344CB8AC3E}">
        <p14:creationId xmlns:p14="http://schemas.microsoft.com/office/powerpoint/2010/main" val="1640958760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28</TotalTime>
  <Words>425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GenAITheme3-whiteBG</vt:lpstr>
      <vt:lpstr>Overview of Node Package Manager</vt:lpstr>
      <vt:lpstr>What you will Learn</vt:lpstr>
      <vt:lpstr>Package managers </vt:lpstr>
      <vt:lpstr>Dependencies</vt:lpstr>
      <vt:lpstr>Package Manager responsibilities</vt:lpstr>
      <vt:lpstr>Node package manager (NPM)</vt:lpstr>
      <vt:lpstr>Package. Json file </vt:lpstr>
      <vt:lpstr>Local install </vt:lpstr>
      <vt:lpstr>Local install command </vt:lpstr>
      <vt:lpstr>Global install </vt:lpstr>
      <vt:lpstr>Global install command 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nivas t</dc:creator>
  <cp:lastModifiedBy>dell</cp:lastModifiedBy>
  <cp:revision>3</cp:revision>
  <dcterms:created xsi:type="dcterms:W3CDTF">2025-03-11T03:17:49Z</dcterms:created>
  <dcterms:modified xsi:type="dcterms:W3CDTF">2025-03-12T07:31:39Z</dcterms:modified>
</cp:coreProperties>
</file>