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77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68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12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861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0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50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F2658E-507D-D898-F39E-4B18C9C2B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574" y="2662694"/>
            <a:ext cx="10363200" cy="615553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Working with Node.js Modules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4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672B-6C13-1247-21D0-12D3EED7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Recap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158D7-0A99-2E10-9586-E7044E2BFC48}"/>
              </a:ext>
            </a:extLst>
          </p:cNvPr>
          <p:cNvSpPr txBox="1"/>
          <p:nvPr/>
        </p:nvSpPr>
        <p:spPr>
          <a:xfrm>
            <a:off x="761966" y="1343802"/>
            <a:ext cx="10152379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Every package has a </a:t>
            </a:r>
            <a:r>
              <a:rPr lang="en-IN" sz="2000" dirty="0" err="1"/>
              <a:t>package.json</a:t>
            </a:r>
            <a:r>
              <a:rPr lang="en-IN" sz="2000" dirty="0"/>
              <a:t> file that describes details about a Node.js module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To make a function or a value available to Node.js applications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that import your module, add a property to the implicit exports object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When you import a Node.js module, the require function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returns a JavaScript object that represents an instance of </a:t>
            </a:r>
            <a:r>
              <a:rPr lang="en-IN" sz="2000"/>
              <a:t>the module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81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89FF-5ED4-DF71-64C4-755B701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18931-5CAF-67D6-FFDA-7090F00E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517084"/>
            <a:ext cx="2485017" cy="3565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2D31C3-B5E6-D7B2-062A-6002392D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23" y="1517084"/>
            <a:ext cx="2497021" cy="3625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35455-AAE5-0EC6-0760-4BD62C31B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683" y="1489072"/>
            <a:ext cx="2545041" cy="3637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BCE48-A7E4-A938-4B8E-CCFE00DE0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564" y="1533090"/>
            <a:ext cx="2485017" cy="35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3C65-D959-36C6-9C1F-2991A04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Package.json</a:t>
            </a:r>
            <a:r>
              <a:rPr lang="en-US" dirty="0">
                <a:solidFill>
                  <a:srgbClr val="FF5900"/>
                </a:solidFill>
              </a:rPr>
              <a:t>: the module manifest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256FD-FDF9-48B1-CD25-9246092DF148}"/>
              </a:ext>
            </a:extLst>
          </p:cNvPr>
          <p:cNvSpPr txBox="1"/>
          <p:nvPr/>
        </p:nvSpPr>
        <p:spPr>
          <a:xfrm>
            <a:off x="761967" y="1371421"/>
            <a:ext cx="898832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A package consists of one or more modules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Every package has a </a:t>
            </a:r>
            <a:r>
              <a:rPr lang="en-IN" sz="2000" dirty="0" err="1"/>
              <a:t>package.json</a:t>
            </a:r>
            <a:r>
              <a:rPr lang="en-IN" sz="2000" dirty="0"/>
              <a:t> file that describes details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about a Node.js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BE7BB-6D60-E7E5-ECD1-587FAD2A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26" y="3890111"/>
            <a:ext cx="2549147" cy="1773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A546A-2D65-5F6D-3C1E-CF525D80814B}"/>
              </a:ext>
            </a:extLst>
          </p:cNvPr>
          <p:cNvSpPr txBox="1"/>
          <p:nvPr/>
        </p:nvSpPr>
        <p:spPr>
          <a:xfrm>
            <a:off x="1600201" y="352077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6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BA19-60A0-8E60-847C-CB2AF881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Package.json</a:t>
            </a:r>
            <a:r>
              <a:rPr lang="en-US" dirty="0">
                <a:solidFill>
                  <a:srgbClr val="FF5900"/>
                </a:solidFill>
              </a:rPr>
              <a:t>: the module manifest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D3022-8913-3E63-FE1A-CF3459D7E419}"/>
              </a:ext>
            </a:extLst>
          </p:cNvPr>
          <p:cNvSpPr txBox="1"/>
          <p:nvPr/>
        </p:nvSpPr>
        <p:spPr>
          <a:xfrm>
            <a:off x="761966" y="1248514"/>
            <a:ext cx="9316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To specify a different main script for your module, specify a relative path to the Node.js script from the module directory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95784-5ACE-0A7F-A6CF-5BF150F4CC3E}"/>
              </a:ext>
            </a:extLst>
          </p:cNvPr>
          <p:cNvSpPr txBox="1"/>
          <p:nvPr/>
        </p:nvSpPr>
        <p:spPr>
          <a:xfrm>
            <a:off x="6175513" y="2571750"/>
            <a:ext cx="531991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name and version fields form a unique identifier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the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today-1.0.0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main field lists a path to the main node.js 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the today.js script is in the lib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subdirectory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defines many other fields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license states the module's usage rights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F2181-CCC0-4D38-5439-AE22D298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65" y="3429000"/>
            <a:ext cx="2675596" cy="1839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ADB47-EB8D-F558-98A1-C32AA2A439E0}"/>
              </a:ext>
            </a:extLst>
          </p:cNvPr>
          <p:cNvSpPr txBox="1"/>
          <p:nvPr/>
        </p:nvSpPr>
        <p:spPr>
          <a:xfrm>
            <a:off x="1947185" y="3059668"/>
            <a:ext cx="1124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index.js </a:t>
            </a:r>
          </a:p>
        </p:txBody>
      </p:sp>
    </p:spTree>
    <p:extLst>
      <p:ext uri="{BB962C8B-B14F-4D97-AF65-F5344CB8AC3E}">
        <p14:creationId xmlns:p14="http://schemas.microsoft.com/office/powerpoint/2010/main" val="19324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404-6561-2878-ED32-8FFCCD6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Node.Js</a:t>
            </a:r>
            <a:r>
              <a:rPr lang="en-US" dirty="0"/>
              <a:t> Modules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5D5EC-C1BB-B621-B0F7-868D824636BB}"/>
              </a:ext>
            </a:extLst>
          </p:cNvPr>
          <p:cNvSpPr txBox="1"/>
          <p:nvPr/>
        </p:nvSpPr>
        <p:spPr>
          <a:xfrm>
            <a:off x="761967" y="1306204"/>
            <a:ext cx="6911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• Use the require function to import a Node.js module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FACCE-B3B6-CA7F-4034-7C79B2CC5387}"/>
              </a:ext>
            </a:extLst>
          </p:cNvPr>
          <p:cNvSpPr txBox="1"/>
          <p:nvPr/>
        </p:nvSpPr>
        <p:spPr>
          <a:xfrm>
            <a:off x="761966" y="3574919"/>
            <a:ext cx="8332338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The require statement assumes that scripts have a file extension of .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The require function creates an object that represents the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imported Node.js module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0EACE-D96B-8EFA-05C1-B8F4A779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12" y="2571750"/>
            <a:ext cx="5546857" cy="8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A0BF-43B2-3F4E-7B54-A8C8AE9A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Example: the require function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0CE9CF-225B-0C4C-986C-A89F6981E722}"/>
              </a:ext>
            </a:extLst>
          </p:cNvPr>
          <p:cNvGrpSpPr/>
          <p:nvPr/>
        </p:nvGrpSpPr>
        <p:grpSpPr>
          <a:xfrm>
            <a:off x="4258955" y="1401018"/>
            <a:ext cx="2305878" cy="4294104"/>
            <a:chOff x="7558746" y="1440774"/>
            <a:chExt cx="2305878" cy="4294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58ABF5-09CD-309E-9589-117BD7E2F026}"/>
                </a:ext>
              </a:extLst>
            </p:cNvPr>
            <p:cNvSpPr/>
            <p:nvPr/>
          </p:nvSpPr>
          <p:spPr>
            <a:xfrm>
              <a:off x="7851912" y="2574077"/>
              <a:ext cx="1480931" cy="795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C70058-3AC9-92E5-3859-FF4377F4B98C}"/>
                </a:ext>
              </a:extLst>
            </p:cNvPr>
            <p:cNvSpPr/>
            <p:nvPr/>
          </p:nvSpPr>
          <p:spPr>
            <a:xfrm>
              <a:off x="7971181" y="2802835"/>
              <a:ext cx="1242391" cy="2981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mod_today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/index.js</a:t>
              </a:r>
              <a:endParaRPr lang="en-IN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Paper">
              <a:extLst>
                <a:ext uri="{FF2B5EF4-FFF2-40B4-BE49-F238E27FC236}">
                  <a16:creationId xmlns:a16="http://schemas.microsoft.com/office/drawing/2014/main" id="{E7A42AD7-B3FA-69DF-FC3E-D36438E0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8746" y="3429000"/>
              <a:ext cx="2305878" cy="23058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AED8EA-262E-B074-AB27-42D7BC0D61B6}"/>
                </a:ext>
              </a:extLst>
            </p:cNvPr>
            <p:cNvSpPr txBox="1"/>
            <p:nvPr/>
          </p:nvSpPr>
          <p:spPr>
            <a:xfrm>
              <a:off x="8140146" y="3906079"/>
              <a:ext cx="649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Hello.js</a:t>
              </a:r>
              <a:endParaRPr lang="en-IN" sz="105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FF6E1B-2210-AEA6-F508-F8247FF400B6}"/>
                </a:ext>
              </a:extLst>
            </p:cNvPr>
            <p:cNvSpPr/>
            <p:nvPr/>
          </p:nvSpPr>
          <p:spPr>
            <a:xfrm>
              <a:off x="7851912" y="4581939"/>
              <a:ext cx="1908313" cy="115293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7F5B53-3F25-AB56-65AB-4BE0E23BA68A}"/>
                </a:ext>
              </a:extLst>
            </p:cNvPr>
            <p:cNvSpPr/>
            <p:nvPr/>
          </p:nvSpPr>
          <p:spPr>
            <a:xfrm>
              <a:off x="7558746" y="1440774"/>
              <a:ext cx="1908313" cy="115293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77AA7-E7DD-CE94-7409-B2127FE07500}"/>
                </a:ext>
              </a:extLst>
            </p:cNvPr>
            <p:cNvSpPr txBox="1"/>
            <p:nvPr/>
          </p:nvSpPr>
          <p:spPr>
            <a:xfrm>
              <a:off x="8036859" y="4725977"/>
              <a:ext cx="1430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Node.js script files</a:t>
              </a:r>
              <a:endParaRPr lang="en-IN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22290D4-33EC-6383-025B-4098E685DC98}"/>
              </a:ext>
            </a:extLst>
          </p:cNvPr>
          <p:cNvSpPr txBox="1"/>
          <p:nvPr/>
        </p:nvSpPr>
        <p:spPr>
          <a:xfrm>
            <a:off x="761967" y="1166279"/>
            <a:ext cx="8054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To import a Node.js module that is packaged in a subdirectory,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the require function with the name of the subdirectory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A9646-FF31-8A08-5D42-A59F02C3980C}"/>
              </a:ext>
            </a:extLst>
          </p:cNvPr>
          <p:cNvSpPr txBox="1"/>
          <p:nvPr/>
        </p:nvSpPr>
        <p:spPr>
          <a:xfrm>
            <a:off x="6460434" y="3152002"/>
            <a:ext cx="2821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require('./</a:t>
            </a:r>
            <a:r>
              <a:rPr lang="en-IN" sz="1200" dirty="0" err="1"/>
              <a:t>mod_today</a:t>
            </a:r>
            <a:r>
              <a:rPr lang="en-IN" sz="12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37191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291F-FF31-27F1-F846-9F95C941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Export functions and properties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124CB-55A7-CB35-0201-1B09ACA8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41" y="2068410"/>
            <a:ext cx="3132091" cy="2065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D0F4D2-BD16-9E76-4DAA-503B07F1723B}"/>
              </a:ext>
            </a:extLst>
          </p:cNvPr>
          <p:cNvSpPr txBox="1"/>
          <p:nvPr/>
        </p:nvSpPr>
        <p:spPr>
          <a:xfrm>
            <a:off x="5860557" y="1933953"/>
            <a:ext cx="42961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Each Node.js module has an implicit exports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make a function or a value available to Node.js applications that import your module, add a property to exports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25DC-73F1-8EE1-D07B-3E57294FE721}"/>
              </a:ext>
            </a:extLst>
          </p:cNvPr>
          <p:cNvSpPr txBox="1"/>
          <p:nvPr/>
        </p:nvSpPr>
        <p:spPr>
          <a:xfrm>
            <a:off x="2297802" y="1564621"/>
            <a:ext cx="118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72821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A997-8D3B-8748-0873-F2EDE905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Accessing exported properties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2A613-E0CC-6CF4-CBDB-F59EABA6EC29}"/>
              </a:ext>
            </a:extLst>
          </p:cNvPr>
          <p:cNvSpPr txBox="1"/>
          <p:nvPr/>
        </p:nvSpPr>
        <p:spPr>
          <a:xfrm>
            <a:off x="761967" y="1397675"/>
            <a:ext cx="10409616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When you import a Node.js module, the require function returns a JavaScript object that represents an instance of the module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For example, the today variable is an instance of the today Node.js module called today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99E10-1CD3-3279-36FF-3EFBE184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63" y="3429000"/>
            <a:ext cx="5039474" cy="7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1456-EAAD-8E09-4C43-AE098629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Accessing exported properties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E2FE1-6A99-987D-973C-10E51FD1AE8C}"/>
              </a:ext>
            </a:extLst>
          </p:cNvPr>
          <p:cNvSpPr txBox="1"/>
          <p:nvPr/>
        </p:nvSpPr>
        <p:spPr>
          <a:xfrm>
            <a:off x="761967" y="1310102"/>
            <a:ext cx="9693998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To access the properties of the module, retrieve the property from the variable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In the same example,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today.dayOfWeek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represents the current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exported property from the today Node.js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D5661-7B6F-6251-A222-B315DBDF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10" y="3429000"/>
            <a:ext cx="7475962" cy="6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232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57</TotalTime>
  <Words>442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Working with Node.js Modules</vt:lpstr>
      <vt:lpstr>What you will learn</vt:lpstr>
      <vt:lpstr>Package.json: the module manifest </vt:lpstr>
      <vt:lpstr>Package.json: the module manifest </vt:lpstr>
      <vt:lpstr>Importing Node.Js Modules </vt:lpstr>
      <vt:lpstr>Example: the require function</vt:lpstr>
      <vt:lpstr>Export functions and properties </vt:lpstr>
      <vt:lpstr>Accessing exported properties </vt:lpstr>
      <vt:lpstr>Accessing exported properties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4</cp:revision>
  <dcterms:created xsi:type="dcterms:W3CDTF">2025-03-11T03:12:27Z</dcterms:created>
  <dcterms:modified xsi:type="dcterms:W3CDTF">2025-03-12T09:38:04Z</dcterms:modified>
</cp:coreProperties>
</file>