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917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0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18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0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8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74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385799-5E1D-527F-F557-0DDC428D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04" y="2702451"/>
            <a:ext cx="6838122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Introduction to Node.js</a:t>
            </a:r>
          </a:p>
        </p:txBody>
      </p:sp>
    </p:spTree>
    <p:extLst>
      <p:ext uri="{BB962C8B-B14F-4D97-AF65-F5344CB8AC3E}">
        <p14:creationId xmlns:p14="http://schemas.microsoft.com/office/powerpoint/2010/main" val="277582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B500-C3B5-9940-8E72-604C79ED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D2DF70-5B57-6E74-880B-A65D154AEA09}"/>
              </a:ext>
            </a:extLst>
          </p:cNvPr>
          <p:cNvGrpSpPr/>
          <p:nvPr/>
        </p:nvGrpSpPr>
        <p:grpSpPr>
          <a:xfrm>
            <a:off x="761967" y="1222513"/>
            <a:ext cx="10797732" cy="3813209"/>
            <a:chOff x="761967" y="1580322"/>
            <a:chExt cx="10797732" cy="38132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97E1A6-B5B0-27D3-93BF-ABE11AA2C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1730499"/>
              <a:ext cx="10797732" cy="353925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8D4D1-FD53-5B0F-CA33-7050C0D3713B}"/>
                </a:ext>
              </a:extLst>
            </p:cNvPr>
            <p:cNvSpPr/>
            <p:nvPr/>
          </p:nvSpPr>
          <p:spPr>
            <a:xfrm>
              <a:off x="3250096" y="1580322"/>
              <a:ext cx="327991" cy="37868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ED9A54-207E-CD64-CDF8-99C5D2EA185A}"/>
                </a:ext>
              </a:extLst>
            </p:cNvPr>
            <p:cNvSpPr/>
            <p:nvPr/>
          </p:nvSpPr>
          <p:spPr>
            <a:xfrm>
              <a:off x="6066216" y="1580322"/>
              <a:ext cx="327991" cy="37868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9EAA67-909F-E6A7-5188-1E7E79C53CEF}"/>
                </a:ext>
              </a:extLst>
            </p:cNvPr>
            <p:cNvSpPr/>
            <p:nvPr/>
          </p:nvSpPr>
          <p:spPr>
            <a:xfrm>
              <a:off x="8812957" y="1606723"/>
              <a:ext cx="327991" cy="37868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4212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F8B9-4C05-807B-34CE-9C07AD73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Node.js definition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46F48-309D-193D-BD84-8BC13C49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515" y="2065768"/>
            <a:ext cx="2179509" cy="1851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4B946-B32A-45D2-0D0C-731725E6DB41}"/>
              </a:ext>
            </a:extLst>
          </p:cNvPr>
          <p:cNvSpPr txBox="1"/>
          <p:nvPr/>
        </p:nvSpPr>
        <p:spPr>
          <a:xfrm>
            <a:off x="761967" y="1626850"/>
            <a:ext cx="6066216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Node.js is an open-source language that runs on V8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V8 is an open-source engine developed by Google for the Google Chrome browser </a:t>
            </a:r>
          </a:p>
        </p:txBody>
      </p:sp>
    </p:spTree>
    <p:extLst>
      <p:ext uri="{BB962C8B-B14F-4D97-AF65-F5344CB8AC3E}">
        <p14:creationId xmlns:p14="http://schemas.microsoft.com/office/powerpoint/2010/main" val="351611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ECB1-8540-C4A6-B420-F938B662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functionality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6A87-6EA5-252B-0721-A27E54F8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07" y="1498873"/>
            <a:ext cx="2527885" cy="2748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9703C-7418-8EC8-3F82-B2ED44BB51A1}"/>
              </a:ext>
            </a:extLst>
          </p:cNvPr>
          <p:cNvSpPr txBox="1"/>
          <p:nvPr/>
        </p:nvSpPr>
        <p:spPr>
          <a:xfrm>
            <a:off x="4816690" y="1701074"/>
            <a:ext cx="6097656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Developers frequently use JavaScript to code client-side capabilities. Node.js is the server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component in the same language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Node.js is event-driven and uses asynchronous, non-blocking I/O </a:t>
            </a:r>
          </a:p>
        </p:txBody>
      </p:sp>
    </p:spTree>
    <p:extLst>
      <p:ext uri="{BB962C8B-B14F-4D97-AF65-F5344CB8AC3E}">
        <p14:creationId xmlns:p14="http://schemas.microsoft.com/office/powerpoint/2010/main" val="188272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6A8D-B649-5135-C03C-0F27F92E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JavaScript with Node.js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7A1EC-5CC8-9CD4-4BB6-6D247519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75" y="1564800"/>
            <a:ext cx="1691787" cy="2674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EB793-5AB0-5B98-9528-D89844388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52" y="1633386"/>
            <a:ext cx="1722269" cy="260626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BE52BFA-6641-1DEA-19C6-B1C7E9947D7D}"/>
              </a:ext>
            </a:extLst>
          </p:cNvPr>
          <p:cNvSpPr/>
          <p:nvPr/>
        </p:nvSpPr>
        <p:spPr>
          <a:xfrm>
            <a:off x="3529714" y="2107096"/>
            <a:ext cx="1858617" cy="183873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JSON/HTTP 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9D4D2378-86B4-D837-71DE-AF661712A214}"/>
              </a:ext>
            </a:extLst>
          </p:cNvPr>
          <p:cNvSpPr/>
          <p:nvPr/>
        </p:nvSpPr>
        <p:spPr>
          <a:xfrm>
            <a:off x="3940404" y="3155675"/>
            <a:ext cx="1037236" cy="70567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AF62AD-84D3-AF52-8534-FFD9A37959FB}"/>
              </a:ext>
            </a:extLst>
          </p:cNvPr>
          <p:cNvCxnSpPr/>
          <p:nvPr/>
        </p:nvCxnSpPr>
        <p:spPr>
          <a:xfrm flipV="1">
            <a:off x="2670846" y="3155675"/>
            <a:ext cx="3802308" cy="16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1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E97F-4975-BAB6-7F04-DE6FA2CF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Node.js usage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4C4EE-667A-46EE-220F-8F5F1BA4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52" y="1605725"/>
            <a:ext cx="2209992" cy="245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1E113-B1FD-9FEA-BA2F-A8B5A8101C72}"/>
              </a:ext>
            </a:extLst>
          </p:cNvPr>
          <p:cNvSpPr txBox="1"/>
          <p:nvPr/>
        </p:nvSpPr>
        <p:spPr>
          <a:xfrm>
            <a:off x="761967" y="1556087"/>
            <a:ext cx="5956885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Developers can now use Node.js in the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same components of the architecture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where they use Java, Perl, C++,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Python, and Ruby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Node.js is used in production by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companies like Uber, Yahoo!, </a:t>
            </a:r>
            <a:r>
              <a:rPr lang="en-IN" sz="2000" dirty="0" err="1"/>
              <a:t>Linkedln</a:t>
            </a:r>
            <a:r>
              <a:rPr lang="en-IN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GoDaddy, eBay, and PayPal </a:t>
            </a:r>
          </a:p>
        </p:txBody>
      </p:sp>
    </p:spTree>
    <p:extLst>
      <p:ext uri="{BB962C8B-B14F-4D97-AF65-F5344CB8AC3E}">
        <p14:creationId xmlns:p14="http://schemas.microsoft.com/office/powerpoint/2010/main" val="381496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B6A0-EC8D-BE09-61F2-B58B513D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Express.js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E1D3D-79E0-165B-97D9-5F3152FCE469}"/>
              </a:ext>
            </a:extLst>
          </p:cNvPr>
          <p:cNvSpPr txBox="1"/>
          <p:nvPr/>
        </p:nvSpPr>
        <p:spPr>
          <a:xfrm>
            <a:off x="761967" y="1371421"/>
            <a:ext cx="7427876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Configurable framework for building applications on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Abstracts lower-level APIs in Node.js by using HTTP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utility methods and middleware </a:t>
            </a:r>
          </a:p>
        </p:txBody>
      </p:sp>
    </p:spTree>
    <p:extLst>
      <p:ext uri="{BB962C8B-B14F-4D97-AF65-F5344CB8AC3E}">
        <p14:creationId xmlns:p14="http://schemas.microsoft.com/office/powerpoint/2010/main" val="100893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8925-46E3-2578-D321-4D3B4021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 and Express in the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9CC70-27CD-6950-BAF1-B6B39330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34" y="1935350"/>
            <a:ext cx="7277731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D216-F98B-09A9-0AB9-019BEF78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04977-D725-9421-C2F1-C7D166F8DA58}"/>
              </a:ext>
            </a:extLst>
          </p:cNvPr>
          <p:cNvSpPr txBox="1"/>
          <p:nvPr/>
        </p:nvSpPr>
        <p:spPr>
          <a:xfrm>
            <a:off x="761966" y="1467823"/>
            <a:ext cx="7745929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Node.js is the server-side component of JavaScript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Using Node.js can improve application performance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Express.js is a framework that helps you build Node.js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applications </a:t>
            </a:r>
          </a:p>
        </p:txBody>
      </p:sp>
    </p:spTree>
    <p:extLst>
      <p:ext uri="{BB962C8B-B14F-4D97-AF65-F5344CB8AC3E}">
        <p14:creationId xmlns:p14="http://schemas.microsoft.com/office/powerpoint/2010/main" val="406820761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19</TotalTime>
  <Words>218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GenAITheme3-whiteBG</vt:lpstr>
      <vt:lpstr>Introduction to Node.js</vt:lpstr>
      <vt:lpstr>What you will learn</vt:lpstr>
      <vt:lpstr>Node.js definition </vt:lpstr>
      <vt:lpstr>Node.js functionality </vt:lpstr>
      <vt:lpstr>JavaScript with Node.js</vt:lpstr>
      <vt:lpstr>Node.js usage </vt:lpstr>
      <vt:lpstr>Express.js </vt:lpstr>
      <vt:lpstr>Node and Express in the IDE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2025-03-11T02:34:09Z</dcterms:created>
  <dcterms:modified xsi:type="dcterms:W3CDTF">2025-03-12T11:11:16Z</dcterms:modified>
</cp:coreProperties>
</file>