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935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149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1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7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76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4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23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B792FD-BD0D-11E3-8E99-22CCADA2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930" y="2722329"/>
            <a:ext cx="1036320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Introduction to server-side JavaScript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8E68-0A72-6A7E-C847-B6793FCD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47490-80A2-71FB-18A3-C3D4A2E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575586"/>
            <a:ext cx="2870459" cy="3230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4F408-B541-E2D1-32ED-8B7E73D5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01" y="1575586"/>
            <a:ext cx="2892287" cy="32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5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DFB9-CE94-42B9-539B-F2F42627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The language of web applications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865D7-1E9D-680E-5DAC-5E5F5B8D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72" y="1488435"/>
            <a:ext cx="2059684" cy="3205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ED186F-2495-D61D-3FBE-996C39029A7A}"/>
              </a:ext>
            </a:extLst>
          </p:cNvPr>
          <p:cNvSpPr txBox="1"/>
          <p:nvPr/>
        </p:nvSpPr>
        <p:spPr>
          <a:xfrm>
            <a:off x="742089" y="1489645"/>
            <a:ext cx="6097656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JavaScript is a programming language for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client-side interactive web applications that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run in a web browser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Interpreted language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Not derived from Java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JavaScript can run on different servers and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embedded systems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All modern web browsers support JavaScript </a:t>
            </a:r>
          </a:p>
        </p:txBody>
      </p:sp>
    </p:spTree>
    <p:extLst>
      <p:ext uri="{BB962C8B-B14F-4D97-AF65-F5344CB8AC3E}">
        <p14:creationId xmlns:p14="http://schemas.microsoft.com/office/powerpoint/2010/main" val="15206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0868-3A81-FA75-1656-AA22EE1A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The language of web applications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0167F-647B-90C3-5780-898D3BDD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484" y="1486404"/>
            <a:ext cx="1915879" cy="3101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88CAF-83E0-A432-BF97-AD61AE6FE48F}"/>
              </a:ext>
            </a:extLst>
          </p:cNvPr>
          <p:cNvSpPr txBox="1"/>
          <p:nvPr/>
        </p:nvSpPr>
        <p:spPr>
          <a:xfrm>
            <a:off x="742089" y="1486404"/>
            <a:ext cx="6097656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Write with a text editor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Test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Debug with a web browser </a:t>
            </a:r>
          </a:p>
        </p:txBody>
      </p:sp>
    </p:spTree>
    <p:extLst>
      <p:ext uri="{BB962C8B-B14F-4D97-AF65-F5344CB8AC3E}">
        <p14:creationId xmlns:p14="http://schemas.microsoft.com/office/powerpoint/2010/main" val="84873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136D-0400-F41F-44A5-655749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Applications in the web browser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C479D1-DF41-3015-2705-ED79302FF58A}"/>
              </a:ext>
            </a:extLst>
          </p:cNvPr>
          <p:cNvGrpSpPr/>
          <p:nvPr/>
        </p:nvGrpSpPr>
        <p:grpSpPr>
          <a:xfrm>
            <a:off x="1836232" y="2297030"/>
            <a:ext cx="8839946" cy="3556838"/>
            <a:chOff x="872136" y="2167822"/>
            <a:chExt cx="10161289" cy="4088494"/>
          </a:xfrm>
        </p:grpSpPr>
        <p:pic>
          <p:nvPicPr>
            <p:cNvPr id="7" name="Graphic 6" descr="Internet">
              <a:extLst>
                <a:ext uri="{FF2B5EF4-FFF2-40B4-BE49-F238E27FC236}">
                  <a16:creationId xmlns:a16="http://schemas.microsoft.com/office/drawing/2014/main" id="{31F26D72-9CA2-B647-AF92-0ECBE8F4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295" y="25146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070581E3-7400-0D93-5436-EFB29E367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295" y="468401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hecklist">
              <a:extLst>
                <a:ext uri="{FF2B5EF4-FFF2-40B4-BE49-F238E27FC236}">
                  <a16:creationId xmlns:a16="http://schemas.microsoft.com/office/drawing/2014/main" id="{C0FA3C7F-D02F-AF9E-1770-DE47A2D42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5287" y="257175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Thought bubble">
              <a:extLst>
                <a:ext uri="{FF2B5EF4-FFF2-40B4-BE49-F238E27FC236}">
                  <a16:creationId xmlns:a16="http://schemas.microsoft.com/office/drawing/2014/main" id="{9D989745-D07B-EBC5-655C-0FE63588D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43764" y="3242992"/>
              <a:ext cx="3013323" cy="3013324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90C6521-8E97-656C-E629-F2F5F4C0F42E}"/>
                </a:ext>
              </a:extLst>
            </p:cNvPr>
            <p:cNvSpPr/>
            <p:nvPr/>
          </p:nvSpPr>
          <p:spPr>
            <a:xfrm>
              <a:off x="7593495" y="4806641"/>
              <a:ext cx="3013323" cy="83220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3C0596A-39DB-1278-03F3-73073AEC37F4}"/>
                </a:ext>
              </a:extLst>
            </p:cNvPr>
            <p:cNvCxnSpPr/>
            <p:nvPr/>
          </p:nvCxnSpPr>
          <p:spPr>
            <a:xfrm>
              <a:off x="2626695" y="4989443"/>
              <a:ext cx="466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AF8316-A3C1-AF53-39C3-F746CAE1B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6695" y="5195609"/>
              <a:ext cx="466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59025B-398E-A99A-63B4-9DE67BDB0D59}"/>
                </a:ext>
              </a:extLst>
            </p:cNvPr>
            <p:cNvSpPr txBox="1"/>
            <p:nvPr/>
          </p:nvSpPr>
          <p:spPr>
            <a:xfrm>
              <a:off x="4496343" y="3019627"/>
              <a:ext cx="1533421" cy="38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JSON/HTTP</a:t>
              </a:r>
              <a:endParaRPr lang="en-IN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96BF55-9DF0-8600-4D31-83DE5B8EDF3E}"/>
                </a:ext>
              </a:extLst>
            </p:cNvPr>
            <p:cNvSpPr txBox="1"/>
            <p:nvPr/>
          </p:nvSpPr>
          <p:spPr>
            <a:xfrm>
              <a:off x="1435961" y="2167822"/>
              <a:ext cx="1588700" cy="38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Web Brower</a:t>
              </a:r>
              <a:endParaRPr lang="en-IN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722D95-2A79-12B4-34B4-2A007F2F80FB}"/>
                </a:ext>
              </a:extLst>
            </p:cNvPr>
            <p:cNvSpPr txBox="1"/>
            <p:nvPr/>
          </p:nvSpPr>
          <p:spPr>
            <a:xfrm>
              <a:off x="7295321" y="2212268"/>
              <a:ext cx="2296262" cy="38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Application Server</a:t>
              </a:r>
              <a:endParaRPr lang="en-IN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C0139B-A8CA-5A35-1096-B21E20388D00}"/>
                </a:ext>
              </a:extLst>
            </p:cNvPr>
            <p:cNvSpPr txBox="1"/>
            <p:nvPr/>
          </p:nvSpPr>
          <p:spPr>
            <a:xfrm>
              <a:off x="7703459" y="4276402"/>
              <a:ext cx="3329966" cy="38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Enterprise Java </a:t>
              </a:r>
              <a:r>
                <a:rPr lang="en-US" sz="1600" b="1" dirty="0" err="1"/>
                <a:t>Compnents</a:t>
              </a:r>
              <a:endParaRPr lang="en-IN" sz="1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3E1EB4-F961-C98A-4E54-BB4453D75F82}"/>
                </a:ext>
              </a:extLst>
            </p:cNvPr>
            <p:cNvSpPr txBox="1"/>
            <p:nvPr/>
          </p:nvSpPr>
          <p:spPr>
            <a:xfrm>
              <a:off x="8013961" y="5799749"/>
              <a:ext cx="2143324" cy="38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REST Web </a:t>
              </a:r>
              <a:r>
                <a:rPr lang="en-US" sz="1400" dirty="0"/>
                <a:t>Service</a:t>
              </a:r>
              <a:endParaRPr lang="en-IN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4C8B49-BC2D-BB1E-4965-78DAEDEA9D21}"/>
                </a:ext>
              </a:extLst>
            </p:cNvPr>
            <p:cNvSpPr txBox="1"/>
            <p:nvPr/>
          </p:nvSpPr>
          <p:spPr>
            <a:xfrm>
              <a:off x="8353798" y="501094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Rest Service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15E145-D0A3-AD99-8225-D5E21815F38F}"/>
                </a:ext>
              </a:extLst>
            </p:cNvPr>
            <p:cNvSpPr txBox="1"/>
            <p:nvPr/>
          </p:nvSpPr>
          <p:spPr>
            <a:xfrm>
              <a:off x="872136" y="3393966"/>
              <a:ext cx="2592922" cy="353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 </a:t>
              </a:r>
              <a:r>
                <a:rPr lang="en-US" sz="1400" dirty="0" err="1"/>
                <a:t>interface:HTML</a:t>
              </a:r>
              <a:r>
                <a:rPr lang="en-US" sz="1400" dirty="0"/>
                <a:t>/CSS</a:t>
              </a:r>
              <a:endParaRPr lang="en-IN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968730-0FDD-53DE-9C7D-C8065859273C}"/>
                </a:ext>
              </a:extLst>
            </p:cNvPr>
            <p:cNvSpPr txBox="1"/>
            <p:nvPr/>
          </p:nvSpPr>
          <p:spPr>
            <a:xfrm>
              <a:off x="1002553" y="5534511"/>
              <a:ext cx="2616874" cy="601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Business Logic JavaScript</a:t>
              </a:r>
            </a:p>
            <a:p>
              <a:pPr algn="ctr"/>
              <a:r>
                <a:rPr lang="en-US" sz="1400" dirty="0"/>
                <a:t>Application</a:t>
              </a:r>
              <a:endParaRPr lang="en-IN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6AC50F-6A8B-1D60-AACE-1F4896EC735B}"/>
                </a:ext>
              </a:extLst>
            </p:cNvPr>
            <p:cNvCxnSpPr/>
            <p:nvPr/>
          </p:nvCxnSpPr>
          <p:spPr>
            <a:xfrm flipV="1">
              <a:off x="2336361" y="4074103"/>
              <a:ext cx="0" cy="38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49361E4-C6F0-1E72-2887-0C92077B1E2A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95" y="4099209"/>
              <a:ext cx="0" cy="37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16D8033-5267-F797-1384-927E1C1CF7FD}"/>
              </a:ext>
            </a:extLst>
          </p:cNvPr>
          <p:cNvSpPr txBox="1"/>
          <p:nvPr/>
        </p:nvSpPr>
        <p:spPr>
          <a:xfrm>
            <a:off x="761966" y="1212086"/>
            <a:ext cx="9543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With client-side JavaScript, developers create rich, interactive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web applications that run in a web browser </a:t>
            </a:r>
          </a:p>
        </p:txBody>
      </p:sp>
    </p:spTree>
    <p:extLst>
      <p:ext uri="{BB962C8B-B14F-4D97-AF65-F5344CB8AC3E}">
        <p14:creationId xmlns:p14="http://schemas.microsoft.com/office/powerpoint/2010/main" val="214251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CA3A-8602-CA7B-CC40-E75FD87D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Recap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A225A-7A0C-E546-FA8D-98B9AD624D2C}"/>
              </a:ext>
            </a:extLst>
          </p:cNvPr>
          <p:cNvSpPr txBox="1"/>
          <p:nvPr/>
        </p:nvSpPr>
        <p:spPr>
          <a:xfrm>
            <a:off x="731838" y="1484313"/>
            <a:ext cx="923711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Node.js is a server-side programming framework that uses JavaScript as its programming language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With server-side JavaScript, Node.js applications process and route web service requests from the client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Node.js is for developers who want to build scalable, concurrent server applications quickly with a minimal set of tools </a:t>
            </a:r>
          </a:p>
        </p:txBody>
      </p:sp>
    </p:spTree>
    <p:extLst>
      <p:ext uri="{BB962C8B-B14F-4D97-AF65-F5344CB8AC3E}">
        <p14:creationId xmlns:p14="http://schemas.microsoft.com/office/powerpoint/2010/main" val="175349967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24</TotalTime>
  <Words>188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Introduction to server-side JavaScript</vt:lpstr>
      <vt:lpstr>What you will learn</vt:lpstr>
      <vt:lpstr>The language of web applications </vt:lpstr>
      <vt:lpstr>The language of web applications</vt:lpstr>
      <vt:lpstr>Applications in the web browser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8</cp:revision>
  <dcterms:created xsi:type="dcterms:W3CDTF">2025-03-11T03:02:30Z</dcterms:created>
  <dcterms:modified xsi:type="dcterms:W3CDTF">2025-03-12T07:06:12Z</dcterms:modified>
</cp:coreProperties>
</file>