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053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00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7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177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46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8F6B42-159D-2387-1B89-FEF125E38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641347"/>
          </a:xfrm>
        </p:spPr>
        <p:txBody>
          <a:bodyPr/>
          <a:lstStyle/>
          <a:p>
            <a:r>
              <a:rPr lang="en-US" b="1" dirty="0">
                <a:solidFill>
                  <a:srgbClr val="FF5900"/>
                </a:solidFill>
              </a:rPr>
              <a:t>                   Course Introduction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           </a:t>
            </a:r>
            <a:r>
              <a:rPr lang="en-US" sz="3200" dirty="0">
                <a:solidFill>
                  <a:srgbClr val="FF5900"/>
                </a:solidFill>
              </a:rPr>
              <a:t>Developing Back-end Apps with Node.js </a:t>
            </a:r>
            <a:br>
              <a:rPr lang="en-US" sz="3200" dirty="0">
                <a:solidFill>
                  <a:srgbClr val="FF5900"/>
                </a:solidFill>
              </a:rPr>
            </a:br>
            <a:r>
              <a:rPr lang="en-US" sz="3200" dirty="0">
                <a:solidFill>
                  <a:srgbClr val="FF5900"/>
                </a:solidFill>
              </a:rPr>
              <a:t>                                and Express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8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88BC-19F3-B728-E153-3C78A6FF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Why Node.js and Express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531B80-04C8-4546-6014-D4BB166D180C}"/>
              </a:ext>
            </a:extLst>
          </p:cNvPr>
          <p:cNvGrpSpPr/>
          <p:nvPr/>
        </p:nvGrpSpPr>
        <p:grpSpPr>
          <a:xfrm>
            <a:off x="3639384" y="1979863"/>
            <a:ext cx="3680779" cy="1604194"/>
            <a:chOff x="3639384" y="1979863"/>
            <a:chExt cx="3680779" cy="1604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0DBA90-DC70-E61D-6C37-2B7362E6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9384" y="1979863"/>
              <a:ext cx="3680779" cy="274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939065-4516-C829-C517-4B96478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384" y="2438388"/>
              <a:ext cx="3391194" cy="2667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FD0AAD-6473-3DE9-6381-3094BBAF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389" y="2889292"/>
              <a:ext cx="2438611" cy="2667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0DC528-14D3-BFCC-9946-1202B107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384" y="3340196"/>
              <a:ext cx="2149026" cy="24386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A9E41B6-0BBE-49C5-2477-7C61F5E2E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471" y="4152890"/>
            <a:ext cx="464860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9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01AE-86F5-67F9-C6A9-74BAE5CA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are Node.js and Express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3EBC8-CB43-03CE-D785-6934604FBCA1}"/>
              </a:ext>
            </a:extLst>
          </p:cNvPr>
          <p:cNvSpPr txBox="1"/>
          <p:nvPr/>
        </p:nvSpPr>
        <p:spPr>
          <a:xfrm>
            <a:off x="7004602" y="213046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Server-side JavaScript </a:t>
            </a:r>
          </a:p>
          <a:p>
            <a:r>
              <a:rPr lang="en-IN" dirty="0"/>
              <a:t>web framework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3BE1B2-1062-6139-1E93-14B617A9BFCB}"/>
              </a:ext>
            </a:extLst>
          </p:cNvPr>
          <p:cNvGrpSpPr/>
          <p:nvPr/>
        </p:nvGrpSpPr>
        <p:grpSpPr>
          <a:xfrm>
            <a:off x="1564886" y="1366591"/>
            <a:ext cx="7570305" cy="2477809"/>
            <a:chOff x="1564886" y="1366591"/>
            <a:chExt cx="7570305" cy="24778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D51EB4-174D-9629-8B8F-706EA4F30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068786"/>
              <a:ext cx="762066" cy="769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52053B-15F8-BEB2-DA43-7C5BA422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173782"/>
              <a:ext cx="723963" cy="6706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578DB7-8781-5D04-796E-EF2FB3998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4886" y="2068786"/>
              <a:ext cx="693480" cy="1775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41C26-3F24-084C-D7A9-1C100AF30C65}"/>
                </a:ext>
              </a:extLst>
            </p:cNvPr>
            <p:cNvSpPr txBox="1"/>
            <p:nvPr/>
          </p:nvSpPr>
          <p:spPr>
            <a:xfrm>
              <a:off x="2482298" y="2192142"/>
              <a:ext cx="16523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Runtime </a:t>
              </a:r>
            </a:p>
            <a:p>
              <a:r>
                <a:rPr lang="en-IN" dirty="0"/>
                <a:t>environment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066C8-9418-B9ED-D7E3-EB2F228D8B99}"/>
                </a:ext>
              </a:extLst>
            </p:cNvPr>
            <p:cNvSpPr txBox="1"/>
            <p:nvPr/>
          </p:nvSpPr>
          <p:spPr>
            <a:xfrm>
              <a:off x="2482298" y="3170615"/>
              <a:ext cx="28152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Server-side JavaScript </a:t>
              </a:r>
            </a:p>
            <a:p>
              <a:r>
                <a:rPr lang="en-IN" dirty="0"/>
                <a:t>applications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F1CB91-720A-132A-3AC9-A86F8552BE42}"/>
                </a:ext>
              </a:extLst>
            </p:cNvPr>
            <p:cNvSpPr txBox="1"/>
            <p:nvPr/>
          </p:nvSpPr>
          <p:spPr>
            <a:xfrm>
              <a:off x="7004602" y="3170615"/>
              <a:ext cx="213058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Runs on top of </a:t>
              </a:r>
            </a:p>
            <a:p>
              <a:r>
                <a:rPr lang="en-IN" dirty="0"/>
                <a:t>Node.js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307A2E-A40E-053C-10FB-6F87452BB7A0}"/>
                </a:ext>
              </a:extLst>
            </p:cNvPr>
            <p:cNvSpPr txBox="1"/>
            <p:nvPr/>
          </p:nvSpPr>
          <p:spPr>
            <a:xfrm>
              <a:off x="2171701" y="1420827"/>
              <a:ext cx="6549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Node.js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A99016-6AD4-197E-06A8-4AD68DA3BBEB}"/>
                </a:ext>
              </a:extLst>
            </p:cNvPr>
            <p:cNvSpPr txBox="1"/>
            <p:nvPr/>
          </p:nvSpPr>
          <p:spPr>
            <a:xfrm>
              <a:off x="6008205" y="1366591"/>
              <a:ext cx="14262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Express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59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2A5B-8301-FE67-9594-B2DF35A4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Is this course for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8253-73BB-816C-5471-75E15DB9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39" y="2052725"/>
            <a:ext cx="5321744" cy="39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42A47-3711-9AE5-F563-28F36790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8" y="2613006"/>
            <a:ext cx="4285463" cy="46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906D9-FED1-567C-B4AA-33DFF7B6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39" y="3238055"/>
            <a:ext cx="3313942" cy="356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0B7537-D11E-177B-E8BF-043759A41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38" y="3755157"/>
            <a:ext cx="4911547" cy="3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4BB3-AC8D-F5A5-2B44-FE1DFF8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you'll learn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E5F09-BD68-96D7-AA9B-45E9ADE39E0C}"/>
              </a:ext>
            </a:extLst>
          </p:cNvPr>
          <p:cNvSpPr txBox="1"/>
          <p:nvPr/>
        </p:nvSpPr>
        <p:spPr>
          <a:xfrm>
            <a:off x="722209" y="1417588"/>
            <a:ext cx="9028077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Server-side development using JavaScript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Code your first web server using node package manager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Make applications run in a non-blocking manner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Use Asynchronous callbacks and promises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How REST APIs are used with Express.js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Build a web server using Express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Create dynamic content with middleware, routing, and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templating </a:t>
            </a:r>
          </a:p>
        </p:txBody>
      </p:sp>
    </p:spTree>
    <p:extLst>
      <p:ext uri="{BB962C8B-B14F-4D97-AF65-F5344CB8AC3E}">
        <p14:creationId xmlns:p14="http://schemas.microsoft.com/office/powerpoint/2010/main" val="138905364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115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                   Course Introduction             Developing Back-end Apps with Node.js                                  and Express </vt:lpstr>
      <vt:lpstr>Why Node.js and Express </vt:lpstr>
      <vt:lpstr>What are Node.js and Express</vt:lpstr>
      <vt:lpstr>Is this course for you?</vt:lpstr>
      <vt:lpstr>What you'll learn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2025-03-11T02:17:06Z</dcterms:created>
  <dcterms:modified xsi:type="dcterms:W3CDTF">2025-03-12T11:19:43Z</dcterms:modified>
</cp:coreProperties>
</file>