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527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1A556-89B2-4A36-823C-406DAD1301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5F0EC-77E0-4D4D-A0D7-CC954757C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3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07568" y="2780929"/>
            <a:ext cx="7772400" cy="12311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Authentication and Authorization in Node.js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61048"/>
            <a:ext cx="6400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135560" y="1484784"/>
            <a:ext cx="7632848" cy="1988160"/>
            <a:chOff x="611560" y="1484784"/>
            <a:chExt cx="7632848" cy="198816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700807"/>
              <a:ext cx="7632848" cy="1772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347864" y="1484784"/>
              <a:ext cx="2808312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6B2B591-352A-ABD6-C2F5-63E1342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5825"/>
            <a:ext cx="9041085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Session-based authentication in an Express application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1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6" y="405825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Token-based authentication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04386-6CAA-508E-665C-66C9D8AD4122}"/>
              </a:ext>
            </a:extLst>
          </p:cNvPr>
          <p:cNvGrpSpPr/>
          <p:nvPr/>
        </p:nvGrpSpPr>
        <p:grpSpPr>
          <a:xfrm>
            <a:off x="1319023" y="1988840"/>
            <a:ext cx="9553954" cy="2568163"/>
            <a:chOff x="891616" y="1700808"/>
            <a:chExt cx="9553954" cy="25681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3A8088-80E3-98E8-C0B9-A0C29DA39D0F}"/>
                </a:ext>
              </a:extLst>
            </p:cNvPr>
            <p:cNvSpPr/>
            <p:nvPr/>
          </p:nvSpPr>
          <p:spPr>
            <a:xfrm>
              <a:off x="891616" y="2103552"/>
              <a:ext cx="3557482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Authentication </a:t>
              </a:r>
            </a:p>
            <a:p>
              <a:pPr algn="ctr"/>
              <a:r>
                <a:rPr lang="en-US" dirty="0"/>
                <a:t>user gets a token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DA4585-21E1-F380-9F3A-954E87C8B3CE}"/>
                </a:ext>
              </a:extLst>
            </p:cNvPr>
            <p:cNvSpPr/>
            <p:nvPr/>
          </p:nvSpPr>
          <p:spPr>
            <a:xfrm>
              <a:off x="6888088" y="2120793"/>
              <a:ext cx="3557482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Authorization: Token Used</a:t>
              </a:r>
            </a:p>
            <a:p>
              <a:pPr algn="ctr"/>
              <a:r>
                <a:rPr lang="en-US" dirty="0"/>
                <a:t> to access resources</a:t>
              </a:r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FC1AF3-56D6-5B42-1488-0BF8353C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472" y="1700808"/>
              <a:ext cx="2560542" cy="25681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3803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Token-based authentication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9616" y="15475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Tokens contain three parts: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80" y="2348880"/>
            <a:ext cx="3609751" cy="345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09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Token-based authentication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7" y="1628800"/>
            <a:ext cx="384474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71118" y="1124744"/>
            <a:ext cx="5425481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token-based authentication works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   Browser calls an authentication server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  Server provides access to a web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application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server returns an ID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token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   Client stores ID token as an encrypted I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cookie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token is passed to the web server app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Token serves as proof of authentication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Token-based authorization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844824"/>
            <a:ext cx="4464496" cy="1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84032" y="1465425"/>
            <a:ext cx="345638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Authorization: Protects resources from unauthorized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Authentication: User verifies identity with the authorization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Token-based authorization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1214" y="1892257"/>
            <a:ext cx="309634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Access token: Created by server; distinct from ID token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Storage: Token stored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client's device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1424" y="1892257"/>
            <a:ext cx="4577853" cy="2346945"/>
            <a:chOff x="3738563" y="2162175"/>
            <a:chExt cx="4019550" cy="176688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563" y="2928938"/>
              <a:ext cx="1666875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438" y="2162175"/>
              <a:ext cx="2352675" cy="126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60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Token-based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268760"/>
            <a:ext cx="4303559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Using the token: Sent with each request to access resources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Permissions info: Token contains user permissions without the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permissions from the authorization server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Security feature: Token encryption protects user credentials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7408" y="1454595"/>
            <a:ext cx="5184576" cy="3356977"/>
            <a:chOff x="3491880" y="1296159"/>
            <a:chExt cx="4827004" cy="2861295"/>
          </a:xfrm>
        </p:grpSpPr>
        <p:grpSp>
          <p:nvGrpSpPr>
            <p:cNvPr id="6" name="Group 5"/>
            <p:cNvGrpSpPr/>
            <p:nvPr/>
          </p:nvGrpSpPr>
          <p:grpSpPr>
            <a:xfrm>
              <a:off x="3491880" y="1296159"/>
              <a:ext cx="4577853" cy="2346945"/>
              <a:chOff x="3738563" y="2162175"/>
              <a:chExt cx="4019550" cy="1766888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8563" y="2928938"/>
                <a:ext cx="1666875" cy="1000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5438" y="2162175"/>
                <a:ext cx="2352675" cy="126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155" y="2852936"/>
              <a:ext cx="1183729" cy="1304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83" y="3212976"/>
              <a:ext cx="2165691" cy="787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46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071838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Token-based authentication in an Express application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568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Express setup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5736" y="2420888"/>
            <a:ext cx="8364760" cy="3168352"/>
            <a:chOff x="1547664" y="3088368"/>
            <a:chExt cx="5781675" cy="1864632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429000"/>
              <a:ext cx="57816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791" y="3088368"/>
              <a:ext cx="12096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9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1556793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Express setup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JWT generation (/login)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1640" y="2420888"/>
            <a:ext cx="8142832" cy="3096344"/>
            <a:chOff x="677640" y="2420888"/>
            <a:chExt cx="5762625" cy="2013385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40" y="2938848"/>
              <a:ext cx="576262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096" y="2420888"/>
              <a:ext cx="1476461" cy="503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9BBC2BD-276B-ECE4-2E33-CC4E423979F6}"/>
              </a:ext>
            </a:extLst>
          </p:cNvPr>
          <p:cNvSpPr txBox="1">
            <a:spLocks/>
          </p:cNvSpPr>
          <p:nvPr/>
        </p:nvSpPr>
        <p:spPr>
          <a:xfrm>
            <a:off x="623392" y="405825"/>
            <a:ext cx="1007183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kern="0">
                <a:solidFill>
                  <a:srgbClr val="FF5900"/>
                </a:solidFill>
              </a:rPr>
              <a:t>Token-based authentication in an Express application </a:t>
            </a:r>
            <a:endParaRPr lang="en-IN" kern="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6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794" y="1700808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Express setup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JWT generation (/login)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JWT verification (/dashboard)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83" y="3867655"/>
            <a:ext cx="7057589" cy="166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75" y="3284983"/>
            <a:ext cx="2219178" cy="58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85F04F-DDE9-216A-E08A-3369A1FE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5825"/>
            <a:ext cx="10071838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Token-based authentication in an Express application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05825"/>
            <a:ext cx="3958208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24744"/>
            <a:ext cx="8716695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4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988841"/>
            <a:ext cx="32004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10152379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Passwordless</a:t>
            </a:r>
            <a:r>
              <a:rPr lang="en-IN" dirty="0">
                <a:solidFill>
                  <a:srgbClr val="FF5900"/>
                </a:solidFill>
              </a:rPr>
              <a:t> authentication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952" y="251223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No traditional passwords needed </a:t>
            </a:r>
          </a:p>
          <a:p>
            <a:r>
              <a:rPr lang="en-US" dirty="0"/>
              <a:t>• Uses biometrics, magic links, or </a:t>
            </a:r>
          </a:p>
          <a:p>
            <a:r>
              <a:rPr lang="en-US" dirty="0"/>
              <a:t>one-time passcodes </a:t>
            </a:r>
          </a:p>
          <a:p>
            <a:r>
              <a:rPr lang="en-US" dirty="0"/>
              <a:t>• Utilizes public/private key </a:t>
            </a:r>
          </a:p>
          <a:p>
            <a:r>
              <a:rPr lang="en-US" dirty="0"/>
              <a:t>encryption for security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0" y="1196752"/>
            <a:ext cx="403244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Device generates a private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key/public key pair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Pair utilizes a factor to prove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identity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Public key is available to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anyone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Public key encrypts data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Private key is securely stored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your device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Private key decrypts data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72816"/>
            <a:ext cx="34385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929780-379F-93EB-AADD-0756EC6F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Passwordless</a:t>
            </a:r>
            <a:r>
              <a:rPr lang="en-IN" dirty="0">
                <a:solidFill>
                  <a:srgbClr val="FF5900"/>
                </a:solidFill>
              </a:rPr>
              <a:t>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40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0" y="1442854"/>
            <a:ext cx="410445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Application generates a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challenge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Challenge is encrypted with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public key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Private key decrypts the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Response is used to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authorize the user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72816"/>
            <a:ext cx="36290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234F01EA-35C3-A6B3-045E-F1A1B4AA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5825"/>
            <a:ext cx="10152379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Passwordless</a:t>
            </a:r>
            <a:r>
              <a:rPr lang="en-IN" dirty="0">
                <a:solidFill>
                  <a:srgbClr val="FF5900"/>
                </a:solidFill>
              </a:rPr>
              <a:t> 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1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801200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Passwordless</a:t>
            </a:r>
            <a:r>
              <a:rPr lang="en-US" dirty="0">
                <a:solidFill>
                  <a:srgbClr val="FF5900"/>
                </a:solidFill>
              </a:rPr>
              <a:t>-based authentication in an Express application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484784"/>
            <a:ext cx="726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application setup with JSON requests parsing middleware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420889"/>
            <a:ext cx="1947013" cy="5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039014"/>
            <a:ext cx="7722053" cy="226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66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5560" y="1416489"/>
            <a:ext cx="748883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application setup with JSON requests parsing middleware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/Request-access: Generates and stores a verification code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392" y="405825"/>
            <a:ext cx="11160744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Passwordless</a:t>
            </a:r>
            <a:r>
              <a:rPr lang="en-US" dirty="0">
                <a:solidFill>
                  <a:srgbClr val="FF5900"/>
                </a:solidFill>
              </a:rPr>
              <a:t>-based authentication in an Express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09" y="2986437"/>
            <a:ext cx="8352855" cy="224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2420889"/>
            <a:ext cx="1947013" cy="5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96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117763"/>
            <a:ext cx="748883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 application setup with JSON requests parsing middleware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/request-access: Generates and stores a verification code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/verify-code: Verifies code and grants/denies access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392" y="405825"/>
            <a:ext cx="10349319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Passwordless</a:t>
            </a:r>
            <a:r>
              <a:rPr lang="en-US" dirty="0">
                <a:solidFill>
                  <a:srgbClr val="FF5900"/>
                </a:solidFill>
              </a:rPr>
              <a:t>-based authentication in an Express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18" y="3244187"/>
            <a:ext cx="8029338" cy="227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19" y="2678639"/>
            <a:ext cx="1947013" cy="5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825"/>
            <a:ext cx="1264221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752" y="1052736"/>
            <a:ext cx="10009112" cy="427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 this video, you learned: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Authentication confirms a user's identity using credentials.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Session-based authentication involves creating a session ID that is stored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both in the database and the client's browser.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Token-based authentication uses JWTs to securely transmit user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information between client and server.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Passwordless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authentication uses public/private key pairs to authenticate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users without traditional passwords.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2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3600400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Introduction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5880" y="1123240"/>
            <a:ext cx="612068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E-commerce platform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Authentication and authorization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not robust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Data breaches possible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Node.js authentication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Secure user authentication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Safeguard sensitive data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Enhance app reliability and user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satisfaction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72816"/>
            <a:ext cx="3543587" cy="274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6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Understanding authentication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6718" y="1628800"/>
            <a:ext cx="3877727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Verifies a user's identity using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Ensures only authorized users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the system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Handles the verification via back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8" y="1916832"/>
            <a:ext cx="3372796" cy="257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36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2792" y="405825"/>
            <a:ext cx="10152379" cy="4308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Popular authentication methods in Node.js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9EF361-2724-606C-F59F-25E69D5C788D}"/>
              </a:ext>
            </a:extLst>
          </p:cNvPr>
          <p:cNvGrpSpPr/>
          <p:nvPr/>
        </p:nvGrpSpPr>
        <p:grpSpPr>
          <a:xfrm>
            <a:off x="3719736" y="1720521"/>
            <a:ext cx="4392488" cy="3416957"/>
            <a:chOff x="3647728" y="1124744"/>
            <a:chExt cx="4392488" cy="34169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F3F0C4-498A-BC7A-E894-5402E4DB086F}"/>
                </a:ext>
              </a:extLst>
            </p:cNvPr>
            <p:cNvSpPr/>
            <p:nvPr/>
          </p:nvSpPr>
          <p:spPr>
            <a:xfrm>
              <a:off x="4338667" y="1805397"/>
              <a:ext cx="3024336" cy="2736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1A702A-760C-BC23-14DA-AB3E84889227}"/>
                </a:ext>
              </a:extLst>
            </p:cNvPr>
            <p:cNvSpPr/>
            <p:nvPr/>
          </p:nvSpPr>
          <p:spPr>
            <a:xfrm>
              <a:off x="3647728" y="3116424"/>
              <a:ext cx="1296144" cy="13613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based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06EAB0-C87D-379F-F54E-EC6C60AE1F90}"/>
                </a:ext>
              </a:extLst>
            </p:cNvPr>
            <p:cNvSpPr/>
            <p:nvPr/>
          </p:nvSpPr>
          <p:spPr>
            <a:xfrm>
              <a:off x="6744072" y="3151718"/>
              <a:ext cx="1296144" cy="13613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Passwordless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0EE0E6-0AA3-0F9B-D4A9-DD501621F4EB}"/>
                </a:ext>
              </a:extLst>
            </p:cNvPr>
            <p:cNvSpPr/>
            <p:nvPr/>
          </p:nvSpPr>
          <p:spPr>
            <a:xfrm>
              <a:off x="5159896" y="1124744"/>
              <a:ext cx="1296144" cy="13613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Session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based</a:t>
              </a:r>
              <a:endParaRPr lang="en-IN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21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700808"/>
            <a:ext cx="1023145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726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Session-based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154826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9329117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Session-based authentication in an Express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12777"/>
            <a:ext cx="6552728" cy="242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194" y="3867822"/>
            <a:ext cx="2360623" cy="157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77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05825"/>
            <a:ext cx="9041085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Session-based authentication in an Express application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700808"/>
            <a:ext cx="6696744" cy="190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64" y="3610667"/>
            <a:ext cx="4000137" cy="159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89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5"/>
            <a:ext cx="6696744" cy="193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933057"/>
            <a:ext cx="48958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BA779A-8B6E-3067-FF1A-8FF9F954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5825"/>
            <a:ext cx="9041085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Session-based authentication in an Express application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745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343</TotalTime>
  <Words>551</Words>
  <Application>Microsoft Office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GenAITheme3-whiteBG</vt:lpstr>
      <vt:lpstr>Authentication and Authorization in Node.js</vt:lpstr>
      <vt:lpstr>What you will learn</vt:lpstr>
      <vt:lpstr>Introduction</vt:lpstr>
      <vt:lpstr>Understanding authentication </vt:lpstr>
      <vt:lpstr>Popular authentication methods in Node.js </vt:lpstr>
      <vt:lpstr>Session-based authentication </vt:lpstr>
      <vt:lpstr>Session-based authentication in an Express application</vt:lpstr>
      <vt:lpstr>Session-based authentication in an Express application </vt:lpstr>
      <vt:lpstr>Session-based authentication in an Express application </vt:lpstr>
      <vt:lpstr>Session-based authentication in an Express application </vt:lpstr>
      <vt:lpstr>Token-based authentication</vt:lpstr>
      <vt:lpstr>Token-based authentication </vt:lpstr>
      <vt:lpstr>Token-based authentication </vt:lpstr>
      <vt:lpstr>Token-based authorization </vt:lpstr>
      <vt:lpstr>Token-based authorization </vt:lpstr>
      <vt:lpstr>Token-based authorization</vt:lpstr>
      <vt:lpstr>Token-based authentication in an Express application </vt:lpstr>
      <vt:lpstr>PowerPoint Presentation</vt:lpstr>
      <vt:lpstr>Token-based authentication in an Express application </vt:lpstr>
      <vt:lpstr>Passwordless authentication </vt:lpstr>
      <vt:lpstr>Passwordless authentication</vt:lpstr>
      <vt:lpstr>Passwordless authentication</vt:lpstr>
      <vt:lpstr>Passwordless-based authentication in an Express application</vt:lpstr>
      <vt:lpstr>Passwordless-based authentication in an Express application</vt:lpstr>
      <vt:lpstr>Passwordless-based authentication in an Express application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47</cp:revision>
  <dcterms:created xsi:type="dcterms:W3CDTF">2025-03-11T07:45:00Z</dcterms:created>
  <dcterms:modified xsi:type="dcterms:W3CDTF">2025-03-13T06:30:25Z</dcterms:modified>
</cp:coreProperties>
</file>