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5A06-FBFD-9BB2-D8E5-CCAA2CADF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980" y="2607449"/>
            <a:ext cx="9142040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Express Web Application Framework </a:t>
            </a:r>
          </a:p>
        </p:txBody>
      </p:sp>
    </p:spTree>
    <p:extLst>
      <p:ext uri="{BB962C8B-B14F-4D97-AF65-F5344CB8AC3E}">
        <p14:creationId xmlns:p14="http://schemas.microsoft.com/office/powerpoint/2010/main" val="3444031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023FE-E970-2ED4-7587-41FD7A5C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077072"/>
            <a:ext cx="7902625" cy="1455546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689F33C-398C-8A76-7B9C-DCF782FAFC95}"/>
              </a:ext>
            </a:extLst>
          </p:cNvPr>
          <p:cNvSpPr txBox="1">
            <a:spLocks/>
          </p:cNvSpPr>
          <p:nvPr/>
        </p:nvSpPr>
        <p:spPr>
          <a:xfrm>
            <a:off x="761969" y="1434783"/>
            <a:ext cx="6218767" cy="119519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Create a package . 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your project folder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The package .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stores information about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contents of a Node.js module </a:t>
            </a:r>
            <a:endParaRPr lang="en-IN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FB83D1-9F19-4561-9C58-CEFF7DB074B5}"/>
              </a:ext>
            </a:extLst>
          </p:cNvPr>
          <p:cNvSpPr/>
          <p:nvPr/>
        </p:nvSpPr>
        <p:spPr>
          <a:xfrm>
            <a:off x="7213389" y="1393728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Declare </a:t>
            </a:r>
            <a:endParaRPr lang="en-I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C49C51F-A9A2-E863-ABCB-7080731E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1: declare as dependency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6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D6E3C-2EF6-53AF-19F7-4CF2B685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861048"/>
            <a:ext cx="7971211" cy="14250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8467358-0E69-5FFF-0DFE-2487B19E106C}"/>
              </a:ext>
            </a:extLst>
          </p:cNvPr>
          <p:cNvSpPr txBox="1">
            <a:spLocks/>
          </p:cNvSpPr>
          <p:nvPr/>
        </p:nvSpPr>
        <p:spPr>
          <a:xfrm>
            <a:off x="761969" y="1434783"/>
            <a:ext cx="6218767" cy="119519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Create a package . 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your project folder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The package .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stores information about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contents of a Node.js module </a:t>
            </a:r>
            <a:endParaRPr lang="en-IN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DF489BE-9870-92A9-0206-DEDAD0BFF14E}"/>
              </a:ext>
            </a:extLst>
          </p:cNvPr>
          <p:cNvSpPr/>
          <p:nvPr/>
        </p:nvSpPr>
        <p:spPr>
          <a:xfrm>
            <a:off x="7213389" y="1393728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Declare </a:t>
            </a:r>
            <a:endParaRPr lang="en-IN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A227601E-1EC8-3421-E512-809999AD7953}"/>
              </a:ext>
            </a:extLst>
          </p:cNvPr>
          <p:cNvSpPr txBox="1">
            <a:spLocks/>
          </p:cNvSpPr>
          <p:nvPr/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declare as dependency </a:t>
            </a:r>
            <a:endParaRPr lang="en-IN" sz="2800" kern="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8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6FA46-AEBC-7118-64CA-8A6CC4CD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789040"/>
            <a:ext cx="7933107" cy="1394581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4191A40-98FE-F52F-829B-410C2D1076C0}"/>
              </a:ext>
            </a:extLst>
          </p:cNvPr>
          <p:cNvSpPr txBox="1">
            <a:spLocks/>
          </p:cNvSpPr>
          <p:nvPr/>
        </p:nvSpPr>
        <p:spPr>
          <a:xfrm>
            <a:off x="761969" y="1434783"/>
            <a:ext cx="6218767" cy="119519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Create a package . 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your project folder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The package .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stores information about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contents of a Node.js module </a:t>
            </a:r>
            <a:endParaRPr lang="en-IN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016047-76F9-59BE-F304-601DFFE37A9D}"/>
              </a:ext>
            </a:extLst>
          </p:cNvPr>
          <p:cNvSpPr/>
          <p:nvPr/>
        </p:nvSpPr>
        <p:spPr>
          <a:xfrm>
            <a:off x="7213389" y="1393728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Declare </a:t>
            </a:r>
            <a:endParaRPr lang="en-IN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8071658D-DB2D-0C1E-079B-9FD4ECC2FCA1}"/>
              </a:ext>
            </a:extLst>
          </p:cNvPr>
          <p:cNvSpPr txBox="1">
            <a:spLocks/>
          </p:cNvSpPr>
          <p:nvPr/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declare as dependency </a:t>
            </a:r>
            <a:endParaRPr lang="en-IN" sz="2800" kern="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0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15D31-3AD2-D3CA-7BA8-AE4E4D9D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573016"/>
            <a:ext cx="7933107" cy="142506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4892FEA-AA4B-650D-B347-F10B8AAB9E30}"/>
              </a:ext>
            </a:extLst>
          </p:cNvPr>
          <p:cNvSpPr txBox="1">
            <a:spLocks/>
          </p:cNvSpPr>
          <p:nvPr/>
        </p:nvSpPr>
        <p:spPr>
          <a:xfrm>
            <a:off x="761969" y="1434783"/>
            <a:ext cx="6218767" cy="119519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Create a package . 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your project folder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The package .</a:t>
            </a:r>
            <a:r>
              <a:rPr lang="en-US" kern="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stores information about </a:t>
            </a:r>
          </a:p>
          <a:p>
            <a:pPr>
              <a:lnSpc>
                <a:spcPct val="150000"/>
              </a:lnSpc>
            </a:pPr>
            <a:r>
              <a:rPr lang="en-US" kern="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contents of a Node.js module </a:t>
            </a:r>
            <a:endParaRPr lang="en-IN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41403A0-2E2A-D87D-15B1-96FF2F1ACAEC}"/>
              </a:ext>
            </a:extLst>
          </p:cNvPr>
          <p:cNvSpPr/>
          <p:nvPr/>
        </p:nvSpPr>
        <p:spPr>
          <a:xfrm>
            <a:off x="7213389" y="1393728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Declare </a:t>
            </a:r>
            <a:endParaRPr lang="en-IN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D5C5DE06-27EE-763B-CAA8-4E0F8210AC26}"/>
              </a:ext>
            </a:extLst>
          </p:cNvPr>
          <p:cNvSpPr txBox="1">
            <a:spLocks/>
          </p:cNvSpPr>
          <p:nvPr/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declare as dependency </a:t>
            </a:r>
            <a:endParaRPr lang="en-IN" sz="2800" kern="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3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4604-6A73-55DA-2BC3-CE8B0B0B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declare as dependency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0B170-4B7A-8D20-C0BB-38EFD7C6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To declare Express as a dependency, list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Express module and a version number in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dependencies property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C11C4-613C-32A2-BF19-B64348E4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429000"/>
            <a:ext cx="3718882" cy="2895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F303A28-AA45-D6E6-3A38-F78C74CC30CD}"/>
              </a:ext>
            </a:extLst>
          </p:cNvPr>
          <p:cNvSpPr/>
          <p:nvPr/>
        </p:nvSpPr>
        <p:spPr>
          <a:xfrm>
            <a:off x="7213389" y="1393728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Declare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18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A3FF-EE46-E23C-73D0-49C5E045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Example: dependency on Express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B1FE1-1F7D-6D89-4193-0021C00D0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76999"/>
          </a:xfrm>
        </p:spPr>
        <p:txBody>
          <a:bodyPr/>
          <a:lstStyle/>
          <a:p>
            <a:r>
              <a:rPr lang="en-US" sz="1800" dirty="0"/>
              <a:t>• This is the package .</a:t>
            </a:r>
            <a:r>
              <a:rPr lang="en-US" sz="1800" dirty="0" err="1"/>
              <a:t>json</a:t>
            </a:r>
            <a:r>
              <a:rPr lang="en-US" sz="1800" dirty="0"/>
              <a:t> dependency file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58181-5AB5-BF59-5719-83055F76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78" y="2571750"/>
            <a:ext cx="7369179" cy="237764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2163358-C690-0F09-59A2-5959D191FD3C}"/>
              </a:ext>
            </a:extLst>
          </p:cNvPr>
          <p:cNvSpPr/>
          <p:nvPr/>
        </p:nvSpPr>
        <p:spPr>
          <a:xfrm>
            <a:off x="7213389" y="1393728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Declare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D647-A510-CE9E-1E51-17E26816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2: run </a:t>
            </a:r>
            <a:r>
              <a:rPr lang="en-US" dirty="0" err="1">
                <a:solidFill>
                  <a:srgbClr val="FF5900"/>
                </a:solidFill>
              </a:rPr>
              <a:t>npm</a:t>
            </a:r>
            <a:r>
              <a:rPr lang="en-US" dirty="0">
                <a:solidFill>
                  <a:srgbClr val="FF5900"/>
                </a:solidFill>
              </a:rPr>
              <a:t> to download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0593-76F0-1801-3459-664E7097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998327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Run the </a:t>
            </a:r>
            <a:r>
              <a:rPr lang="en-US" sz="1800" dirty="0" err="1"/>
              <a:t>npm</a:t>
            </a:r>
            <a:r>
              <a:rPr lang="en-US" sz="1800" dirty="0"/>
              <a:t> install command inside the Node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module directory to resolve any missing dependent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Node modules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command downloads and saves any missing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Node modules into its own node module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directory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You can use different versions of the same Node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module in different packages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 Install </a:t>
            </a:r>
            <a:endParaRPr lang="en-IN" sz="1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EC357F7-4A3A-3BFC-82D9-7A9CBF703F00}"/>
              </a:ext>
            </a:extLst>
          </p:cNvPr>
          <p:cNvSpPr/>
          <p:nvPr/>
        </p:nvSpPr>
        <p:spPr>
          <a:xfrm>
            <a:off x="6888088" y="1453647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3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0673-FCA0-94A8-F7FB-5C752879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2: run </a:t>
            </a:r>
            <a:r>
              <a:rPr lang="en-US" dirty="0" err="1">
                <a:solidFill>
                  <a:srgbClr val="FF5900"/>
                </a:solidFill>
              </a:rPr>
              <a:t>npm</a:t>
            </a:r>
            <a:r>
              <a:rPr lang="en-US" dirty="0">
                <a:solidFill>
                  <a:srgbClr val="FF5900"/>
                </a:solidFill>
              </a:rPr>
              <a:t> to download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0D1B-2046-8377-F9FC-18F13A41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For example, a custom Node.js module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installs a version 4.0 release of the Express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framework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Another Node.js module installs version 5.0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 its own Node.js module repository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To install a Node.js module into the shared 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node_module</a:t>
            </a:r>
            <a:r>
              <a:rPr lang="en-US" sz="1800" dirty="0"/>
              <a:t> directory, run </a:t>
            </a:r>
            <a:r>
              <a:rPr lang="en-US" sz="1800" dirty="0" err="1"/>
              <a:t>npm</a:t>
            </a:r>
            <a:r>
              <a:rPr lang="en-US" sz="1800" dirty="0"/>
              <a:t> install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&lt;</a:t>
            </a:r>
            <a:r>
              <a:rPr lang="en-US" sz="1800" dirty="0" err="1"/>
              <a:t>module_name</a:t>
            </a:r>
            <a:r>
              <a:rPr lang="en-US" sz="1800" dirty="0"/>
              <a:t>&gt; from the directory with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your Node.js installation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01956-A7F2-0D94-A4CD-0C69C716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2924944"/>
            <a:ext cx="2339543" cy="203471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510ACE7-2821-CE3F-22BB-3EFAFD21DAA2}"/>
              </a:ext>
            </a:extLst>
          </p:cNvPr>
          <p:cNvSpPr/>
          <p:nvPr/>
        </p:nvSpPr>
        <p:spPr>
          <a:xfrm>
            <a:off x="6888088" y="1453647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67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E20F-DBB2-61D0-F492-56DD017F7F60}"/>
              </a:ext>
            </a:extLst>
          </p:cNvPr>
          <p:cNvSpPr txBox="1">
            <a:spLocks/>
          </p:cNvSpPr>
          <p:nvPr/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kern="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run </a:t>
            </a:r>
            <a:r>
              <a:rPr lang="en-US" sz="2800" kern="0" dirty="0" err="1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2800" kern="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download </a:t>
            </a:r>
            <a:endParaRPr lang="en-IN" sz="2800" kern="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068CB-8F89-5B11-AACF-458EF4CE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610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The </a:t>
            </a:r>
            <a:r>
              <a:rPr lang="en-US" sz="1800" dirty="0" err="1"/>
              <a:t>npm</a:t>
            </a:r>
            <a:r>
              <a:rPr lang="en-US" sz="1800" dirty="0"/>
              <a:t> command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downloads the Express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framework and all of its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dependent modules </a:t>
            </a:r>
            <a:endParaRPr lang="en-IN" sz="18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E2299D8-C722-D51E-23FE-47ADAE31789B}"/>
              </a:ext>
            </a:extLst>
          </p:cNvPr>
          <p:cNvSpPr/>
          <p:nvPr/>
        </p:nvSpPr>
        <p:spPr>
          <a:xfrm>
            <a:off x="6888088" y="1453647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88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6511-CA94-6A68-E1EF-1120B4CF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C993-3BF6-1393-50CC-77F56D39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052736"/>
            <a:ext cx="8358367" cy="45191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Express is a third-party module that provides a framework for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building web applications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Two purposes: APIs and SSR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To install Express, there are five steps: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Declare Express as a dependency in the package manifest of a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Node.js project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Run the </a:t>
            </a:r>
            <a:r>
              <a:rPr lang="en-US" sz="1800" dirty="0" err="1"/>
              <a:t>npm</a:t>
            </a:r>
            <a:r>
              <a:rPr lang="en-US" sz="1800" dirty="0"/>
              <a:t> command to download any missing modules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Import the Express module and create an Express application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Create a new route handler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Start an HTTP server on a given port number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5184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EA8849-2C5A-0BBF-ABB0-B577E068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F65154-1271-61BC-F08B-F3D85FFD1FE5}"/>
              </a:ext>
            </a:extLst>
          </p:cNvPr>
          <p:cNvGrpSpPr/>
          <p:nvPr/>
        </p:nvGrpSpPr>
        <p:grpSpPr>
          <a:xfrm>
            <a:off x="1538845" y="1734824"/>
            <a:ext cx="9114310" cy="3278352"/>
            <a:chOff x="1538845" y="1734824"/>
            <a:chExt cx="9114310" cy="32783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FC4094-2D3F-89E6-87E4-BF8302D2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8845" y="1935350"/>
              <a:ext cx="9114310" cy="2987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20FFDA-2D5A-A92C-3981-8294FE2F486A}"/>
                </a:ext>
              </a:extLst>
            </p:cNvPr>
            <p:cNvSpPr/>
            <p:nvPr/>
          </p:nvSpPr>
          <p:spPr>
            <a:xfrm>
              <a:off x="4223792" y="1844824"/>
              <a:ext cx="504056" cy="31683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10A5AE-B53F-5082-50CA-C9464989721B}"/>
                </a:ext>
              </a:extLst>
            </p:cNvPr>
            <p:cNvSpPr/>
            <p:nvPr/>
          </p:nvSpPr>
          <p:spPr>
            <a:xfrm>
              <a:off x="7438473" y="1734824"/>
              <a:ext cx="504056" cy="31683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3625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CF98-B003-D890-29EE-A401E0B5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Application framework for Node.js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9D7F5-A374-3113-DA0B-4DE3602ED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062223" cy="20261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Express is a third-party module that provides a framework for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building web applications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Express web application framework is one of the most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popular building blocks for web applications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FEFA0-A345-5D33-7E89-1609475BB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2232556"/>
            <a:ext cx="1066892" cy="1196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893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DCED-F24A-4FE2-A8BA-A3E9864C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Two purposes of Express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7408-FF2D-8096-51F8-62129C3B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610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•As an API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•Setup templates with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server-side rendering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(SSR)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4BBF2-3E1D-40EA-4D5D-3F0D2C14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934" y="2080143"/>
            <a:ext cx="1196444" cy="1348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73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0891-F4FA-5431-809F-197023A6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APIs with Express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EE19-B196-504C-41DB-99C4FC3A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774191" cy="36881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An Express API sets up an HTTP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interface to interact with the data layer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of the application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Data is sent back to the client in JSON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format using a response, or res, object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</a:t>
            </a:r>
            <a:r>
              <a:rPr lang="en-US" sz="1800" dirty="0" err="1"/>
              <a:t>res.json</a:t>
            </a:r>
            <a:r>
              <a:rPr lang="en-US" sz="1800" dirty="0"/>
              <a:t>() method: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Notifies the client of the content type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being sent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Stringify data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0DA56-A763-5B1A-5987-01C0C36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2240177"/>
            <a:ext cx="1036410" cy="1188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4173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B2F0-6CC2-A78F-832A-FE3054EC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SSR with Express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5181-70E6-22C1-C40D-EE91DE0D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91820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SSR is used to create templates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Data is sent from the client to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server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Templates use that data to create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HTML, CSS, JavaScript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 the </a:t>
            </a:r>
            <a:r>
              <a:rPr lang="en-US" sz="1800" dirty="0" err="1"/>
              <a:t>res.render</a:t>
            </a:r>
            <a:r>
              <a:rPr lang="en-US" sz="1800" dirty="0"/>
              <a:t>() method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0CA0-6AF2-BD22-3673-22CA8F4E7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163970"/>
            <a:ext cx="1234547" cy="1265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632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E06F-A4D2-1F5C-6AA3-9DFECD02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Application framework for Node.js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38A28-CA41-B2E2-581D-2731378E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Express implements an app class that you map to a web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resource path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standard Node.js framework treats HTTP requests at 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lower network level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</a:t>
            </a:r>
            <a:r>
              <a:rPr lang="en-US" sz="1800" dirty="0" err="1"/>
              <a:t>http.createServer</a:t>
            </a:r>
            <a:r>
              <a:rPr lang="en-US" sz="1800" dirty="0"/>
              <a:t> function relies on a custom callback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function to parse through the web resource path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F6BBD-C565-E1A1-0189-F4EE9C96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295359"/>
            <a:ext cx="4808637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4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C9D5-5DCC-B6BB-B586-F5420BAE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How Express 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A1BEF-C147-5696-E1A9-B701E49F5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646399" cy="202619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Declare Express as a dependency in the package manifest of a Node.js project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Run the </a:t>
            </a:r>
            <a:r>
              <a:rPr lang="en-US" sz="1800" dirty="0" err="1"/>
              <a:t>npm</a:t>
            </a:r>
            <a:r>
              <a:rPr lang="en-US" sz="1800" dirty="0"/>
              <a:t> command to download any missing modules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Import the Express module and create an Express application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Create a new route handler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Start an HTTP server on a given port number </a:t>
            </a:r>
            <a:endParaRPr lang="en-IN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54FE63-11AF-C4EE-996E-CC6CB3DFA347}"/>
              </a:ext>
            </a:extLst>
          </p:cNvPr>
          <p:cNvGrpSpPr/>
          <p:nvPr/>
        </p:nvGrpSpPr>
        <p:grpSpPr>
          <a:xfrm>
            <a:off x="983432" y="4279709"/>
            <a:ext cx="8794365" cy="1021499"/>
            <a:chOff x="983432" y="4279709"/>
            <a:chExt cx="8794365" cy="1021499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633022D-B111-BCD3-F112-6F68710D6B55}"/>
                </a:ext>
              </a:extLst>
            </p:cNvPr>
            <p:cNvSpPr/>
            <p:nvPr/>
          </p:nvSpPr>
          <p:spPr>
            <a:xfrm>
              <a:off x="983432" y="4293096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Declare </a:t>
              </a:r>
              <a:endParaRPr lang="en-IN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1A0F7B3-3DBC-162C-20CE-F31DF804D77F}"/>
                </a:ext>
              </a:extLst>
            </p:cNvPr>
            <p:cNvSpPr/>
            <p:nvPr/>
          </p:nvSpPr>
          <p:spPr>
            <a:xfrm>
              <a:off x="2779169" y="4293096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 Install</a:t>
              </a:r>
              <a:endParaRPr lang="en-IN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C79E3A-A755-2D60-D06D-8C33522D994C}"/>
                </a:ext>
              </a:extLst>
            </p:cNvPr>
            <p:cNvSpPr/>
            <p:nvPr/>
          </p:nvSpPr>
          <p:spPr>
            <a:xfrm>
              <a:off x="4597285" y="4293096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 Require</a:t>
              </a:r>
              <a:endParaRPr lang="en-IN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CC564E7-FBF6-1FCF-1AC9-CD0AE7F6EE33}"/>
                </a:ext>
              </a:extLst>
            </p:cNvPr>
            <p:cNvSpPr/>
            <p:nvPr/>
          </p:nvSpPr>
          <p:spPr>
            <a:xfrm>
              <a:off x="6431457" y="4279709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create</a:t>
              </a:r>
              <a:endParaRPr lang="en-IN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91711D8-E2DF-BE6D-300E-81BF2E570B96}"/>
                </a:ext>
              </a:extLst>
            </p:cNvPr>
            <p:cNvSpPr/>
            <p:nvPr/>
          </p:nvSpPr>
          <p:spPr>
            <a:xfrm>
              <a:off x="8265629" y="4279709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 Start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59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C972-503B-EA6F-EF9C-1F2E225B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1: declare as dependency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CBF3A-7CB0-9C76-BF5F-5D849AFD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Create a package . </a:t>
            </a:r>
            <a:r>
              <a:rPr lang="en-US" sz="1800" dirty="0" err="1"/>
              <a:t>json</a:t>
            </a:r>
            <a:r>
              <a:rPr lang="en-US" sz="1800" dirty="0"/>
              <a:t> file in your project folder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package .</a:t>
            </a:r>
            <a:r>
              <a:rPr lang="en-US" sz="1800" dirty="0" err="1"/>
              <a:t>json</a:t>
            </a:r>
            <a:r>
              <a:rPr lang="en-US" sz="1800" dirty="0"/>
              <a:t> file stores information about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contents of a Node.js module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CABBF-CAA8-EE97-266A-BCFAF087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3246914"/>
            <a:ext cx="7963590" cy="14479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5E8BE1F-5593-6368-4D29-445594BF2508}"/>
              </a:ext>
            </a:extLst>
          </p:cNvPr>
          <p:cNvSpPr/>
          <p:nvPr/>
        </p:nvSpPr>
        <p:spPr>
          <a:xfrm>
            <a:off x="7213389" y="1393728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Declare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878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186</TotalTime>
  <Words>748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GenAITheme3-whiteBG</vt:lpstr>
      <vt:lpstr>Express Web Application Framework </vt:lpstr>
      <vt:lpstr>What you will learn</vt:lpstr>
      <vt:lpstr>Application framework for Node.js </vt:lpstr>
      <vt:lpstr>Two purposes of Express </vt:lpstr>
      <vt:lpstr>APIs with Express </vt:lpstr>
      <vt:lpstr>SSR with Express </vt:lpstr>
      <vt:lpstr>Application framework for Node.js </vt:lpstr>
      <vt:lpstr>How Express works </vt:lpstr>
      <vt:lpstr>Step 1: declare as dependency </vt:lpstr>
      <vt:lpstr>Step 1: declare as dependency </vt:lpstr>
      <vt:lpstr>PowerPoint Presentation</vt:lpstr>
      <vt:lpstr>PowerPoint Presentation</vt:lpstr>
      <vt:lpstr>PowerPoint Presentation</vt:lpstr>
      <vt:lpstr>Step 1: declare as dependency </vt:lpstr>
      <vt:lpstr>Example: dependency on Express </vt:lpstr>
      <vt:lpstr>Step 2: run npm to download </vt:lpstr>
      <vt:lpstr>Step 2: run npm to download </vt:lpstr>
      <vt:lpstr>PowerPoint Presentation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15</cp:revision>
  <dcterms:created xsi:type="dcterms:W3CDTF">2025-03-11T07:45:00Z</dcterms:created>
  <dcterms:modified xsi:type="dcterms:W3CDTF">2025-03-13T09:00:11Z</dcterms:modified>
</cp:coreProperties>
</file>