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8A5-0A1B-51CD-BC24-69E44EB3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08920"/>
            <a:ext cx="10363200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Extending Node . </a:t>
            </a:r>
            <a:r>
              <a:rPr lang="en-US" sz="4000" b="1" dirty="0" err="1">
                <a:solidFill>
                  <a:srgbClr val="FF5900"/>
                </a:solidFill>
              </a:rPr>
              <a:t>js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288-0B4E-B283-AC47-0A2E7602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A988-688B-13CC-5938-46EA2424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286359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Developers rely on third-party packages to extend </a:t>
            </a:r>
            <a:r>
              <a:rPr lang="en-IN" sz="1800" dirty="0" err="1"/>
              <a:t>Node.jsls</a:t>
            </a:r>
            <a:r>
              <a:rPr lang="en-IN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features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String matching ignores the structure of XML data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The xm12js Node.js package parses a string of XML elements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into a JavaScript object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The </a:t>
            </a:r>
            <a:r>
              <a:rPr lang="en-IN" sz="1800" dirty="0" err="1"/>
              <a:t>npm</a:t>
            </a:r>
            <a:r>
              <a:rPr lang="en-IN" sz="1800" dirty="0"/>
              <a:t> application manages Node.js packages in your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Node.js framework installation </a:t>
            </a:r>
          </a:p>
        </p:txBody>
      </p:sp>
    </p:spTree>
    <p:extLst>
      <p:ext uri="{BB962C8B-B14F-4D97-AF65-F5344CB8AC3E}">
        <p14:creationId xmlns:p14="http://schemas.microsoft.com/office/powerpoint/2010/main" val="25612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316A04-1DB4-6458-A95F-E0F83A3D25EB}"/>
              </a:ext>
            </a:extLst>
          </p:cNvPr>
          <p:cNvGrpSpPr/>
          <p:nvPr/>
        </p:nvGrpSpPr>
        <p:grpSpPr>
          <a:xfrm>
            <a:off x="1271464" y="1340768"/>
            <a:ext cx="7837087" cy="4320480"/>
            <a:chOff x="2830547" y="1700808"/>
            <a:chExt cx="6530906" cy="3600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5D58A6-0976-213F-C7AE-E2E990E3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0547" y="1942971"/>
              <a:ext cx="6530906" cy="297205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769F02-83B4-4D64-41AC-7D022473AB71}"/>
                </a:ext>
              </a:extLst>
            </p:cNvPr>
            <p:cNvSpPr/>
            <p:nvPr/>
          </p:nvSpPr>
          <p:spPr>
            <a:xfrm>
              <a:off x="5519936" y="1700808"/>
              <a:ext cx="1152128" cy="3600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5A63FA8-6D59-C6F0-EA36-0E29CFD8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0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21B7-EC70-25B5-09F2-268586C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Extend with third-party packages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09D9-6CB2-037F-CA53-305BAB0D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9510495" cy="57656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The default Node.js framework provides a limited set of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features for building web applications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For example, Node.js does not provide a parsing function for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extensible markup language (XML) messages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In simple messages, you can parse out an XML message with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JavaScript string functions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You can also use an XML document object, but the object is not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efficient in parsing a stream of XML data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Developers rely on third-party packages to extend Node.js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features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680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678-AEB4-9E17-2702-0FF03B0D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Send an HTTP request to get data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61A3-00D6-2A14-66BA-720D2A3F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553998"/>
          </a:xfrm>
        </p:spPr>
        <p:txBody>
          <a:bodyPr/>
          <a:lstStyle/>
          <a:p>
            <a:r>
              <a:rPr lang="en-US" sz="1800" dirty="0"/>
              <a:t>• Send an HTTP request to </a:t>
            </a:r>
          </a:p>
          <a:p>
            <a:r>
              <a:rPr lang="en-US" sz="1800" dirty="0">
                <a:solidFill>
                  <a:srgbClr val="00B0F0"/>
                </a:solidFill>
              </a:rPr>
              <a:t>https://wl.weather.gov/xml/current </a:t>
            </a:r>
            <a:r>
              <a:rPr lang="en-US" sz="1800" dirty="0" err="1">
                <a:solidFill>
                  <a:srgbClr val="00B0F0"/>
                </a:solidFill>
              </a:rPr>
              <a:t>obs</a:t>
            </a:r>
            <a:r>
              <a:rPr lang="en-US" sz="1800" dirty="0">
                <a:solidFill>
                  <a:srgbClr val="00B0F0"/>
                </a:solidFill>
              </a:rPr>
              <a:t>/KSFO.xml </a:t>
            </a:r>
            <a:endParaRPr lang="en-IN" sz="18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38508-654A-217B-7D95-AB6C01D4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780928"/>
            <a:ext cx="485436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8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533D-A9B2-39DD-F87E-272D65C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Parse web service messages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5653-0671-6C00-8AFE-D0693D81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926319" cy="830997"/>
          </a:xfrm>
        </p:spPr>
        <p:txBody>
          <a:bodyPr/>
          <a:lstStyle/>
          <a:p>
            <a:r>
              <a:rPr lang="en-US" sz="1800" dirty="0"/>
              <a:t>• Match a substring that starts and ends with the &lt;</a:t>
            </a:r>
            <a:r>
              <a:rPr lang="en-US" sz="1800" dirty="0" err="1"/>
              <a:t>temp_f</a:t>
            </a:r>
            <a:r>
              <a:rPr lang="en-US" sz="1800" dirty="0"/>
              <a:t>&gt; XML </a:t>
            </a:r>
          </a:p>
          <a:p>
            <a:r>
              <a:rPr lang="en-US" sz="1800" dirty="0"/>
              <a:t>element tags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8F783-ACB8-0D92-D0B6-808D2DE7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571750"/>
            <a:ext cx="770448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9BC-E290-0337-EFF0-BD527E4E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Disadvantages of manual parsing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D3AE-4461-505F-DC1C-B6E2E643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142343" cy="4103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String matching ignores the structure of XML data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message body might contain malformed XML data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Depending on the complexity of the XML data, string matching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might be more efficient than building an XML tree of the data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String matching is less tolerant to changes in the XML data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structure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If the message adds or removes any XML elements, you must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change the regular expression on the string match function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2031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19A2-033B-988B-3B70-8B280532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Parse XML elements to JavaScript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F5D8-9FAC-42C8-F8F2-3DAF14BE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10446599" cy="61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The xm12js Node.js package parses a string of XML elements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into a JavaScript object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Unlike other XML parsing Node.js packages, xm12js uses only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JavaScript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It does not require an XML parsing library that is written in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another language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Third-party packages might have a different software license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than the Node.js framework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Confirm that the licensing terms work with your company 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your application before installing the package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882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D1AE-1312-6D99-C16F-00DC1BD1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packages with </a:t>
            </a:r>
            <a:r>
              <a:rPr lang="en-IN" dirty="0" err="1"/>
              <a:t>npm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8941-E900-B9C2-0AE2-C57CD596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npm</a:t>
            </a:r>
            <a:r>
              <a:rPr lang="en-US" sz="1800" dirty="0"/>
              <a:t> application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manages Node.js packages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your Node framework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installation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Run the </a:t>
            </a:r>
            <a:r>
              <a:rPr lang="en-US" sz="1800" dirty="0" err="1"/>
              <a:t>npm</a:t>
            </a:r>
            <a:r>
              <a:rPr lang="en-US" sz="1800" dirty="0"/>
              <a:t> install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command to retrieve 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set up a Node.js package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any package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dependencies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5D834-2EEF-BFEB-B67A-523F2812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844824"/>
            <a:ext cx="5044877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217C-249D-7B52-F190-A03FA25F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the package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6CBBA-54CA-BD61-4A60-4533C20F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07996"/>
          </a:xfrm>
        </p:spPr>
        <p:txBody>
          <a:bodyPr/>
          <a:lstStyle/>
          <a:p>
            <a:r>
              <a:rPr lang="en-US" sz="1800" dirty="0"/>
              <a:t>• The </a:t>
            </a:r>
            <a:r>
              <a:rPr lang="en-US" sz="1800" dirty="0" err="1"/>
              <a:t>parseString</a:t>
            </a:r>
            <a:r>
              <a:rPr lang="en-US" sz="1800" dirty="0"/>
              <a:t> function runs </a:t>
            </a:r>
          </a:p>
          <a:p>
            <a:r>
              <a:rPr lang="en-US" sz="1800" dirty="0"/>
              <a:t>the callback function when </a:t>
            </a:r>
          </a:p>
          <a:p>
            <a:r>
              <a:rPr lang="en-US" sz="1800" dirty="0"/>
              <a:t>it finishes processing the </a:t>
            </a:r>
          </a:p>
          <a:p>
            <a:r>
              <a:rPr lang="en-US" sz="1800" dirty="0"/>
              <a:t>XML tree in buffer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2E5FD-24A4-3B0C-D2EE-B68693D3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591628"/>
            <a:ext cx="656900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8428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111</TotalTime>
  <Words>437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Extending Node . js</vt:lpstr>
      <vt:lpstr>What you will learn</vt:lpstr>
      <vt:lpstr>Extend with third-party packages </vt:lpstr>
      <vt:lpstr>Send an HTTP request to get data </vt:lpstr>
      <vt:lpstr>Parse web service messages </vt:lpstr>
      <vt:lpstr>Disadvantages of manual parsing </vt:lpstr>
      <vt:lpstr>Parse XML elements to JavaScript </vt:lpstr>
      <vt:lpstr>Install packages with npm </vt:lpstr>
      <vt:lpstr>Import the package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9</cp:revision>
  <dcterms:created xsi:type="dcterms:W3CDTF">2025-03-11T07:45:00Z</dcterms:created>
  <dcterms:modified xsi:type="dcterms:W3CDTF">2025-03-13T09:41:15Z</dcterms:modified>
</cp:coreProperties>
</file>