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128E-F0E3-6B65-0561-CDB39185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5600" y="2571750"/>
            <a:ext cx="7632848" cy="1231106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Introduction to web frameworks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3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229A-AEE6-864D-CEB5-F984F3A5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Express 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2362-6380-CBA0-026E-164FB7DC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Handles multiple operation requests concurrently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Has HTTP helpers for handling HTTP requests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Helps facilitate communication between client and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server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Efficiently provides HTTP headers to URLS to get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needed data requested by the client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7318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277-8857-22E7-A98B-0AC8659E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Koa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F217-8354-23B4-F7C8-D1826768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Designed by the same team that designed Express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More robust foundation for web applications and APIs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Uses Async functions such that callbacks are not necessary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Increased error-handling ability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Appropriate for applications that are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High-performance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Demanding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Complex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Developed by large experienced teams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3979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D2B1-1FC7-68AE-D3FD-99FD4982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Socket.io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23E7-EFD7-46CF-5A10-CFEEF11B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4103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Best for apps with real-time bidirectional data exchange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between clients and servers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Utilizes WebSocket rather than HTTP for communication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Servers push data without a request from the client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Works well for applications such as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Chat rooms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 Texting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Video conferencing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Multiplayer games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2717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FA3B-468E-EE6B-5B0A-44050053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Hapi.js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7661E-0E34-3A41-EDAD-C4E19163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3272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Open source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Lots of built-in security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Many built-in plugins so no need for unofficial middleware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Good for developing: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Proxy servers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API servers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HTTP proxy applications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REST APIs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093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E2B7-5A22-9212-92CA-09A490FB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NestJS</a:t>
            </a:r>
            <a:r>
              <a:rPr lang="en-IN" dirty="0">
                <a:solidFill>
                  <a:srgbClr val="FF590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65C4-79F1-0229-934F-157982DB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Appropriate for dynamic, scalable, enterprise applications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Flexible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Multitude of libraries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Easy to implement an MVC architecture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Built on top of Express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Compatible with TypeScript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Works in conjunction with the Angular framework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Combines object-oriented and functional reactive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programming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576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DF70-C9F6-B572-2F1D-EEA81067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76FF-AC33-F3A2-BC57-9029130A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862423" cy="45191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Node.js is a runtime environment, whereas node web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frameworks use the Node.js environment to run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MVC architecture style divides a back-end application into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three parts: the model, the view, and the controller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REST API frameworks use HTTP methods to communicate with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other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Several popular node frameworks include Express, Koa,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Hapi.js, and </a:t>
            </a:r>
            <a:r>
              <a:rPr lang="en-US" sz="1800" dirty="0" err="1"/>
              <a:t>NestJS</a:t>
            </a:r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440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50F4-9A7B-D80A-9069-401B850C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D6EC7-0D1D-2DB1-F060-16BE9CC5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3" y="1878195"/>
            <a:ext cx="9152413" cy="310160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CD3A81D-7F72-495E-386B-6E722C2D79B4}"/>
              </a:ext>
            </a:extLst>
          </p:cNvPr>
          <p:cNvGrpSpPr/>
          <p:nvPr/>
        </p:nvGrpSpPr>
        <p:grpSpPr>
          <a:xfrm>
            <a:off x="4223792" y="1628800"/>
            <a:ext cx="3653956" cy="3528392"/>
            <a:chOff x="4223792" y="1628800"/>
            <a:chExt cx="3653956" cy="35283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3D6D1C-EC3A-1D31-9164-D6C55F1D752C}"/>
                </a:ext>
              </a:extLst>
            </p:cNvPr>
            <p:cNvSpPr/>
            <p:nvPr/>
          </p:nvSpPr>
          <p:spPr>
            <a:xfrm>
              <a:off x="4223792" y="1700808"/>
              <a:ext cx="504056" cy="34563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5C0062-72BC-4A02-C8FB-AFAB35DFCD64}"/>
                </a:ext>
              </a:extLst>
            </p:cNvPr>
            <p:cNvSpPr/>
            <p:nvPr/>
          </p:nvSpPr>
          <p:spPr>
            <a:xfrm>
              <a:off x="7373692" y="1628800"/>
              <a:ext cx="504056" cy="34563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19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A62B-8A3A-525B-E94A-FED2BF0B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Runtime Environments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7C18-4929-B90E-8630-C133B022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857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Node.js IS NOT a web framework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Node.js IS a runtime environment that executes JavaScript 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server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Runtime environments are the hardware and software that can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execute programs with a particular codebase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796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6557-3C1D-9BAB-704F-5CD7A7AA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 framework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B7741-A2FD-C819-6731-2A08784B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854311" cy="4103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Web frameworks are the skeletons on which an application is built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Fundamental structure that supports the application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Node.js requires a web framework to utilize it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Node.js frameworks are called node frameworks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Two approaches to building back ends: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Model-View-Controller (MVC)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Representational state transfer application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programming interface (REST API)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Applications can use both MVC and REST APIs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They are not mutually exclusive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BBBBA-0F60-7485-F8A2-5463F71D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836754"/>
            <a:ext cx="2880610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1214-0A17-4AB1-8F2D-30ECC2AF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Model-View-Controller (MVC)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CF7CD1A-528A-725A-DB1A-58EC66EF8CF1}"/>
              </a:ext>
            </a:extLst>
          </p:cNvPr>
          <p:cNvSpPr/>
          <p:nvPr/>
        </p:nvSpPr>
        <p:spPr>
          <a:xfrm>
            <a:off x="4367808" y="1671650"/>
            <a:ext cx="2592288" cy="1800200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B2459-DACB-8971-CDE5-71152EB9ECE0}"/>
              </a:ext>
            </a:extLst>
          </p:cNvPr>
          <p:cNvSpPr/>
          <p:nvPr/>
        </p:nvSpPr>
        <p:spPr>
          <a:xfrm>
            <a:off x="2279576" y="4149080"/>
            <a:ext cx="2088232" cy="1224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1FF48-5AC2-1A67-1367-D7D60C2814F1}"/>
              </a:ext>
            </a:extLst>
          </p:cNvPr>
          <p:cNvSpPr/>
          <p:nvPr/>
        </p:nvSpPr>
        <p:spPr>
          <a:xfrm>
            <a:off x="6672064" y="4149080"/>
            <a:ext cx="2088232" cy="12241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603E0-131F-3BC8-BB6B-A63D63F6D815}"/>
              </a:ext>
            </a:extLst>
          </p:cNvPr>
          <p:cNvSpPr txBox="1"/>
          <p:nvPr/>
        </p:nvSpPr>
        <p:spPr>
          <a:xfrm>
            <a:off x="2615124" y="1844824"/>
            <a:ext cx="189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Manages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0FBDC-50F4-D623-12BC-0FB4E3677CFC}"/>
              </a:ext>
            </a:extLst>
          </p:cNvPr>
          <p:cNvSpPr txBox="1"/>
          <p:nvPr/>
        </p:nvSpPr>
        <p:spPr>
          <a:xfrm>
            <a:off x="7176120" y="1613991"/>
            <a:ext cx="2088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Interacts with </a:t>
            </a:r>
          </a:p>
          <a:p>
            <a:r>
              <a:rPr lang="en-IN" dirty="0"/>
              <a:t>database and </a:t>
            </a:r>
          </a:p>
          <a:p>
            <a:r>
              <a:rPr lang="en-IN" dirty="0"/>
              <a:t>handles data </a:t>
            </a:r>
          </a:p>
          <a:p>
            <a:r>
              <a:rPr lang="en-IN" dirty="0"/>
              <a:t>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CF4D4-E4F2-040E-56D1-8A28879D5FCA}"/>
              </a:ext>
            </a:extLst>
          </p:cNvPr>
          <p:cNvSpPr txBox="1"/>
          <p:nvPr/>
        </p:nvSpPr>
        <p:spPr>
          <a:xfrm>
            <a:off x="2172486" y="3263644"/>
            <a:ext cx="1318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Regulates </a:t>
            </a:r>
          </a:p>
          <a:p>
            <a:r>
              <a:rPr lang="en-IN" dirty="0"/>
              <a:t>data flow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69259-16F9-437E-58E9-6012D58C4EFC}"/>
              </a:ext>
            </a:extLst>
          </p:cNvPr>
          <p:cNvSpPr txBox="1"/>
          <p:nvPr/>
        </p:nvSpPr>
        <p:spPr>
          <a:xfrm>
            <a:off x="744387" y="4350395"/>
            <a:ext cx="1428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Processes </a:t>
            </a:r>
          </a:p>
          <a:p>
            <a:r>
              <a:rPr lang="en-IN" dirty="0"/>
              <a:t>data provided </a:t>
            </a:r>
          </a:p>
          <a:p>
            <a:r>
              <a:rPr lang="en-IN" dirty="0"/>
              <a:t>by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DA98C-50AF-0622-96DE-7B1EF0456D2F}"/>
              </a:ext>
            </a:extLst>
          </p:cNvPr>
          <p:cNvSpPr txBox="1"/>
          <p:nvPr/>
        </p:nvSpPr>
        <p:spPr>
          <a:xfrm>
            <a:off x="9480376" y="4385486"/>
            <a:ext cx="2399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Renders </a:t>
            </a:r>
          </a:p>
          <a:p>
            <a:r>
              <a:rPr lang="en-IN" dirty="0"/>
              <a:t>presentation </a:t>
            </a:r>
          </a:p>
          <a:p>
            <a:r>
              <a:rPr lang="en-IN" dirty="0"/>
              <a:t>of the data </a:t>
            </a:r>
          </a:p>
        </p:txBody>
      </p:sp>
    </p:spTree>
    <p:extLst>
      <p:ext uri="{BB962C8B-B14F-4D97-AF65-F5344CB8AC3E}">
        <p14:creationId xmlns:p14="http://schemas.microsoft.com/office/powerpoint/2010/main" val="142986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B2BD-C1B6-65DC-AD93-EF7F4899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Popular frameworks that can implement MVC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9C48-A50D-C2C4-F5D2-32C8ABC0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Used for apps that need separation of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data, from the data presentation,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and from the manipulation of data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54A2A-393E-BA01-921D-B3614EB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434783"/>
            <a:ext cx="4854361" cy="1920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85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3C90-E2CF-19B4-1D94-98F3892D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REST APIs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CDF53-6D08-8FE9-E147-7FCED231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134231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Allow multiple web services to communicate with each other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and the client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RESTful APIs: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Client and server code are independent of each other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Client does not know the state of the server and vice versa (stateless)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Communicate via operations on resources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Communication does not rely on an implementation of the API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4693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1538-1900-C96F-7B9A-B835B06D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Data transfer with a RESTful API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6ADF8C67-92A9-FCFA-56E3-AC9ADFB9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376" y="2132856"/>
            <a:ext cx="1825352" cy="1825352"/>
          </a:xfrm>
          <a:prstGeom prst="rect">
            <a:avLst/>
          </a:prstGeom>
        </p:spPr>
      </p:pic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F2182B04-1BF6-D27D-8F9E-251BFED0A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176" y="2113333"/>
            <a:ext cx="1944216" cy="19442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568FB9-784B-F4CF-CAED-93AE23AD4C1C}"/>
              </a:ext>
            </a:extLst>
          </p:cNvPr>
          <p:cNvCxnSpPr/>
          <p:nvPr/>
        </p:nvCxnSpPr>
        <p:spPr>
          <a:xfrm>
            <a:off x="2063552" y="2571750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33774-79ED-2D53-BEE2-20137B111C40}"/>
              </a:ext>
            </a:extLst>
          </p:cNvPr>
          <p:cNvCxnSpPr>
            <a:cxnSpLocks/>
          </p:cNvCxnSpPr>
          <p:nvPr/>
        </p:nvCxnSpPr>
        <p:spPr>
          <a:xfrm flipH="1">
            <a:off x="2063552" y="3105995"/>
            <a:ext cx="3993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92877B-671E-6982-8866-BF802D9CE6FA}"/>
              </a:ext>
            </a:extLst>
          </p:cNvPr>
          <p:cNvSpPr txBox="1"/>
          <p:nvPr/>
        </p:nvSpPr>
        <p:spPr>
          <a:xfrm>
            <a:off x="2304728" y="3429000"/>
            <a:ext cx="2855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Rest API: returns (JSON </a:t>
            </a:r>
          </a:p>
          <a:p>
            <a:r>
              <a:rPr lang="en-IN" dirty="0"/>
              <a:t>payload, status code)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12FAC-ED16-3602-D684-2B48145BED64}"/>
              </a:ext>
            </a:extLst>
          </p:cNvPr>
          <p:cNvSpPr txBox="1"/>
          <p:nvPr/>
        </p:nvSpPr>
        <p:spPr>
          <a:xfrm>
            <a:off x="4367808" y="1763917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Rest API: </a:t>
            </a:r>
          </a:p>
          <a:p>
            <a:r>
              <a:rPr lang="en-IN" dirty="0"/>
              <a:t>GET (resource)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85E5F-C4EC-343A-D065-A19B07C58888}"/>
              </a:ext>
            </a:extLst>
          </p:cNvPr>
          <p:cNvSpPr txBox="1"/>
          <p:nvPr/>
        </p:nvSpPr>
        <p:spPr>
          <a:xfrm>
            <a:off x="6960096" y="192866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Client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44B9A-9312-21F3-BBB5-C98208F5E78A}"/>
              </a:ext>
            </a:extLst>
          </p:cNvPr>
          <p:cNvSpPr txBox="1"/>
          <p:nvPr/>
        </p:nvSpPr>
        <p:spPr>
          <a:xfrm>
            <a:off x="623392" y="1721322"/>
            <a:ext cx="653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 Service Server </a:t>
            </a:r>
          </a:p>
        </p:txBody>
      </p:sp>
    </p:spTree>
    <p:extLst>
      <p:ext uri="{BB962C8B-B14F-4D97-AF65-F5344CB8AC3E}">
        <p14:creationId xmlns:p14="http://schemas.microsoft.com/office/powerpoint/2010/main" val="60796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ED3-E7D0-948E-64C6-4F38A45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CEBE-1E12-BB94-7D54-BACEA796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One of the most popular node frameworks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Primarily used for routing and middleware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Small learning curve because it uses JavaScript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Easy to implement an MVC architecture pattern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Provides debugging mechanisms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568817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146</TotalTime>
  <Words>621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GenAITheme3-whiteBG</vt:lpstr>
      <vt:lpstr>Introduction to web frameworks</vt:lpstr>
      <vt:lpstr>What you will learn</vt:lpstr>
      <vt:lpstr>Runtime Environments </vt:lpstr>
      <vt:lpstr>Node framework </vt:lpstr>
      <vt:lpstr>Model-View-Controller (MVC) </vt:lpstr>
      <vt:lpstr>Popular frameworks that can implement MVC </vt:lpstr>
      <vt:lpstr>REST APIs </vt:lpstr>
      <vt:lpstr>Data transfer with a RESTful API </vt:lpstr>
      <vt:lpstr>Express </vt:lpstr>
      <vt:lpstr>Express advantages</vt:lpstr>
      <vt:lpstr>Koa </vt:lpstr>
      <vt:lpstr>Socket.io </vt:lpstr>
      <vt:lpstr>Hapi.js </vt:lpstr>
      <vt:lpstr>NestJS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12</cp:revision>
  <dcterms:created xsi:type="dcterms:W3CDTF">2025-03-11T07:45:00Z</dcterms:created>
  <dcterms:modified xsi:type="dcterms:W3CDTF">2025-03-13T09:27:22Z</dcterms:modified>
</cp:coreProperties>
</file>