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9" r:id="rId2"/>
    <p:sldId id="350" r:id="rId3"/>
    <p:sldId id="351" r:id="rId4"/>
    <p:sldId id="353" r:id="rId5"/>
    <p:sldId id="354" r:id="rId6"/>
    <p:sldId id="355" r:id="rId7"/>
    <p:sldId id="358" r:id="rId8"/>
    <p:sldId id="359" r:id="rId9"/>
    <p:sldId id="360" r:id="rId10"/>
    <p:sldId id="361" r:id="rId11"/>
    <p:sldId id="366" r:id="rId12"/>
    <p:sldId id="3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8E9B-E2F8-3FE6-FFC3-4331206AB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512" y="2597510"/>
            <a:ext cx="10363200" cy="615553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Routing, Middleware, and Templating </a:t>
            </a:r>
          </a:p>
        </p:txBody>
      </p:sp>
    </p:spTree>
    <p:extLst>
      <p:ext uri="{BB962C8B-B14F-4D97-AF65-F5344CB8AC3E}">
        <p14:creationId xmlns:p14="http://schemas.microsoft.com/office/powerpoint/2010/main" val="5320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DDB4-B9EE-160D-7762-65C27D7B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Built-in middleware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E72D-0362-FB4A-8FCB-24D486E39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76999"/>
          </a:xfrm>
        </p:spPr>
        <p:txBody>
          <a:bodyPr/>
          <a:lstStyle/>
          <a:p>
            <a:r>
              <a:rPr lang="en-IN" sz="1800" dirty="0"/>
              <a:t>• Static files, cookie parser, JSON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C8B79-EFC5-A0F1-AFFB-67D42578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1989"/>
            <a:ext cx="3939881" cy="3254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E144C-8D8F-DB61-2100-01071C45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67" y="2492896"/>
            <a:ext cx="3787468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A2C8-C372-B521-0546-2E87A99F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Template rendering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27EA4-2899-CCF3-AB5A-82E8D86F9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76999"/>
          </a:xfrm>
        </p:spPr>
        <p:txBody>
          <a:bodyPr/>
          <a:lstStyle/>
          <a:p>
            <a:r>
              <a:rPr lang="en-IN" sz="1800" dirty="0"/>
              <a:t>• Rendering dynamic content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42680-3BC2-73F7-F252-66C4CE9B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88840"/>
            <a:ext cx="4016088" cy="3254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3907E-E01C-555A-3695-30ED64BFF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353460"/>
            <a:ext cx="3482642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1627-C838-B2AB-C50F-6C94B9D4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02E6F-E273-D6CE-DB0F-291ED198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8571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Routers are used for branching query handling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Five types of middleware are application level, router level,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error handling, built-in, and third party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Template rendering is the ability of the server to fill in dynamic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content in the HTML template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237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0DC77-1BD3-C5B9-2C79-29DE8251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700808"/>
            <a:ext cx="2667231" cy="2972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05F18-C353-750A-665B-263B2205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1700808"/>
            <a:ext cx="2674852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89A88-DAA8-1D96-A0DC-99D422BB0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216" y="1695737"/>
            <a:ext cx="2644369" cy="289585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D3807CE-4DA7-F3F9-D619-AB2E56AD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4D6F-B085-B3FB-5187-599CE98B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Routing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82C25-84A6-18C6-5625-4B2B2CEF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195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Requests to different routes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GET, POST, PUT, DELETE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App level and router level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5143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8EEE-313D-C566-71FE-58CEB622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Middleware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9EF84-D2E5-1457-7D11-6E600B8F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4416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Functions that have access to the request and response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objects and the next function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Can be chained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Categorized based on purpose, use, and source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Useful to parse requests, add authentication, handle errors,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and other common activities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590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CBDC-C1F8-B822-19FD-0FF8EC07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Application-level 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5C418-2DCD-0EE3-9018-1AC2FC33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76999"/>
          </a:xfrm>
        </p:spPr>
        <p:txBody>
          <a:bodyPr/>
          <a:lstStyle/>
          <a:p>
            <a:r>
              <a:rPr lang="en-IN" sz="1800" dirty="0"/>
              <a:t>• Bound with </a:t>
            </a:r>
            <a:r>
              <a:rPr lang="en-IN" sz="1800" dirty="0" err="1"/>
              <a:t>app.use</a:t>
            </a:r>
            <a:r>
              <a:rPr lang="en-IN" sz="1800" dirty="0"/>
              <a:t>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D79E4-5AAA-E10C-21A9-CBF11878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94" y="1923919"/>
            <a:ext cx="4282811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6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27ABCF-40DA-ED19-FC00-1ED571932508}"/>
              </a:ext>
            </a:extLst>
          </p:cNvPr>
          <p:cNvSpPr txBox="1">
            <a:spLocks/>
          </p:cNvSpPr>
          <p:nvPr/>
        </p:nvSpPr>
        <p:spPr>
          <a:xfrm>
            <a:off x="761969" y="1434783"/>
            <a:ext cx="6218767" cy="27699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>
                <a:solidFill>
                  <a:sysClr val="windowText" lastClr="000000"/>
                </a:solidFill>
              </a:rPr>
              <a:t>• Bound with app.use() </a:t>
            </a:r>
            <a:endParaRPr lang="en-IN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E6F1AB-3BD0-91E0-9986-3FCD271A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Application-level middleware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07E95-64C6-30E7-9CFC-CB62B7CA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060848"/>
            <a:ext cx="4237087" cy="2956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D8023-0B0E-AC0B-42BF-F0367E8BA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522" y="1992505"/>
            <a:ext cx="4320914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3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979FDE-1785-A48F-4A0D-408B40A4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Router-level middleware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2E2856-75BD-2910-9A5B-4A6BBDDDB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76999"/>
          </a:xfrm>
        </p:spPr>
        <p:txBody>
          <a:bodyPr/>
          <a:lstStyle/>
          <a:p>
            <a:r>
              <a:rPr lang="en-IN" sz="1800" dirty="0"/>
              <a:t>• Bound with </a:t>
            </a:r>
            <a:r>
              <a:rPr lang="en-IN" sz="1800" dirty="0" err="1"/>
              <a:t>router.use</a:t>
            </a:r>
            <a:r>
              <a:rPr lang="en-IN" sz="1800" dirty="0"/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CB624-07CF-F3CF-7551-BD785E2A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988840"/>
            <a:ext cx="2979678" cy="3314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BD1C3D-DF21-A6A6-5A9B-229454AC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317" y="2313703"/>
            <a:ext cx="5159187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1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91A5-2FA1-8978-78F4-D43AC946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Error-handling middleware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A458-A874-1DAE-9418-DEC0A1F57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76999"/>
          </a:xfrm>
        </p:spPr>
        <p:txBody>
          <a:bodyPr/>
          <a:lstStyle/>
          <a:p>
            <a:r>
              <a:rPr lang="en-US" sz="1800" dirty="0"/>
              <a:t>• Bound with </a:t>
            </a:r>
            <a:r>
              <a:rPr lang="en-US" sz="1800" dirty="0" err="1"/>
              <a:t>app.use</a:t>
            </a:r>
            <a:r>
              <a:rPr lang="en-US" sz="1800" dirty="0"/>
              <a:t> or </a:t>
            </a:r>
            <a:r>
              <a:rPr lang="en-US" sz="1800" dirty="0" err="1"/>
              <a:t>router.use</a:t>
            </a:r>
            <a:r>
              <a:rPr lang="en-US" sz="1800" dirty="0"/>
              <a:t>()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3778B-0E5A-964D-17BF-22E390E6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150767"/>
            <a:ext cx="2895851" cy="329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D2E0C-A78F-13FE-FF19-71B00617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2380641"/>
            <a:ext cx="3734124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4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6CBA-87A8-16A6-0194-F39DFEC1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Error-handling 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7095-4ADE-B3A3-B4BF-D73F49B09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76999"/>
          </a:xfrm>
        </p:spPr>
        <p:txBody>
          <a:bodyPr/>
          <a:lstStyle/>
          <a:p>
            <a:r>
              <a:rPr lang="en-US" sz="1800" dirty="0"/>
              <a:t>• Bound with </a:t>
            </a:r>
            <a:r>
              <a:rPr lang="en-US" sz="1800" dirty="0" err="1"/>
              <a:t>app.use</a:t>
            </a:r>
            <a:r>
              <a:rPr lang="en-US" sz="1800" dirty="0"/>
              <a:t> or </a:t>
            </a:r>
            <a:r>
              <a:rPr lang="en-US" sz="1800" dirty="0" err="1"/>
              <a:t>router.use</a:t>
            </a:r>
            <a:r>
              <a:rPr lang="en-US" sz="1800" dirty="0"/>
              <a:t>()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19DA-75FC-5C46-1FC2-6225D7D5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2204864"/>
            <a:ext cx="3718882" cy="2552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103D8-083B-0DB2-6500-7DE1FF899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873364"/>
            <a:ext cx="2834886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869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200</TotalTime>
  <Words>200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GenAITheme3-whiteBG</vt:lpstr>
      <vt:lpstr>Routing, Middleware, and Templating </vt:lpstr>
      <vt:lpstr>What you will learn</vt:lpstr>
      <vt:lpstr>Routing </vt:lpstr>
      <vt:lpstr>Middleware </vt:lpstr>
      <vt:lpstr>Application-level middleware</vt:lpstr>
      <vt:lpstr>Application-level middleware</vt:lpstr>
      <vt:lpstr>Router-level middleware </vt:lpstr>
      <vt:lpstr>Error-handling middleware </vt:lpstr>
      <vt:lpstr>Error-handling middleware</vt:lpstr>
      <vt:lpstr>Built-in middleware </vt:lpstr>
      <vt:lpstr>Template rendering 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19</cp:revision>
  <dcterms:created xsi:type="dcterms:W3CDTF">2025-03-11T07:45:00Z</dcterms:created>
  <dcterms:modified xsi:type="dcterms:W3CDTF">2025-03-13T07:50:47Z</dcterms:modified>
</cp:coreProperties>
</file>