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527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D2BE-DB87-39E6-0CE3-45CA4E9C1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1846659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5900"/>
                </a:solidFill>
              </a:rPr>
              <a:t>Expert Viewpoints: Working with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Back-end JavaScript Frameworks and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Express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8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D92DB5-BA67-3004-2917-A3DBCFFE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548680"/>
            <a:ext cx="3901778" cy="3901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BEAC19-5822-F518-5D28-C5A349CC2E9E}"/>
              </a:ext>
            </a:extLst>
          </p:cNvPr>
          <p:cNvSpPr txBox="1"/>
          <p:nvPr/>
        </p:nvSpPr>
        <p:spPr>
          <a:xfrm>
            <a:off x="3047172" y="4797152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a few of the reasons that you use Express.js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building back-end web applications? </a:t>
            </a:r>
          </a:p>
        </p:txBody>
      </p:sp>
    </p:spTree>
    <p:extLst>
      <p:ext uri="{BB962C8B-B14F-4D97-AF65-F5344CB8AC3E}">
        <p14:creationId xmlns:p14="http://schemas.microsoft.com/office/powerpoint/2010/main" val="191978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BF4E71-7572-5005-5AC6-943C1528783B}"/>
              </a:ext>
            </a:extLst>
          </p:cNvPr>
          <p:cNvSpPr txBox="1"/>
          <p:nvPr/>
        </p:nvSpPr>
        <p:spPr>
          <a:xfrm>
            <a:off x="623392" y="856064"/>
            <a:ext cx="707962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a few of the reasons that you use Express.js for building back-end web applications?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Express Framework for Node.js is great for building back-end web apps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Allows for a high-level expressive declaration of REST API endpoints, making it great for productivity and code readability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Has a large community of practitioners who have used it to create middleware for various purposes </a:t>
            </a:r>
          </a:p>
        </p:txBody>
      </p:sp>
    </p:spTree>
    <p:extLst>
      <p:ext uri="{BB962C8B-B14F-4D97-AF65-F5344CB8AC3E}">
        <p14:creationId xmlns:p14="http://schemas.microsoft.com/office/powerpoint/2010/main" val="223897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ED4A04-2C40-4762-2640-058E44B00A08}"/>
              </a:ext>
            </a:extLst>
          </p:cNvPr>
          <p:cNvSpPr txBox="1"/>
          <p:nvPr/>
        </p:nvSpPr>
        <p:spPr>
          <a:xfrm>
            <a:off x="623392" y="836712"/>
            <a:ext cx="671958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a few of the reasons that you use Express.js for building back-end web applications?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Express.js offers a variety of packages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Helps you to create applications writing just a few lines of code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Great for working with middleware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Extremely fast and easy to use requiring very short development life cycle </a:t>
            </a:r>
          </a:p>
        </p:txBody>
      </p:sp>
    </p:spTree>
    <p:extLst>
      <p:ext uri="{BB962C8B-B14F-4D97-AF65-F5344CB8AC3E}">
        <p14:creationId xmlns:p14="http://schemas.microsoft.com/office/powerpoint/2010/main" val="31498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6FBA02-7054-07F9-0410-44A518DE6218}"/>
              </a:ext>
            </a:extLst>
          </p:cNvPr>
          <p:cNvSpPr txBox="1"/>
          <p:nvPr/>
        </p:nvSpPr>
        <p:spPr>
          <a:xfrm>
            <a:off x="623392" y="836712"/>
            <a:ext cx="705678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a few of the reasons that you use Express.js for building back-end web applications?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Express.js is a prominent back-end JavaScript framework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Abstracts the low-level code making it more efficient for developers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Uses the same best practices that you would follow as a developer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It is a community-driven open-source framework </a:t>
            </a:r>
          </a:p>
        </p:txBody>
      </p:sp>
    </p:spTree>
    <p:extLst>
      <p:ext uri="{BB962C8B-B14F-4D97-AF65-F5344CB8AC3E}">
        <p14:creationId xmlns:p14="http://schemas.microsoft.com/office/powerpoint/2010/main" val="416612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BD238A-1889-E399-64F9-F585B79E3CEA}"/>
              </a:ext>
            </a:extLst>
          </p:cNvPr>
          <p:cNvSpPr txBox="1"/>
          <p:nvPr/>
        </p:nvSpPr>
        <p:spPr>
          <a:xfrm>
            <a:off x="623392" y="836712"/>
            <a:ext cx="734481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a few of the reasons that you use Express.js for building back-end web applications?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Express.js makes it possible to scale applications quickly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Enables you to code for both frontend and backend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Is supported with the Google V8 engine helping you gain high performance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High performance without lag </a:t>
            </a:r>
          </a:p>
        </p:txBody>
      </p:sp>
    </p:spTree>
    <p:extLst>
      <p:ext uri="{BB962C8B-B14F-4D97-AF65-F5344CB8AC3E}">
        <p14:creationId xmlns:p14="http://schemas.microsoft.com/office/powerpoint/2010/main" val="14302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88772-51A1-CC28-3EA2-4A817830E0A0}"/>
              </a:ext>
            </a:extLst>
          </p:cNvPr>
          <p:cNvSpPr txBox="1"/>
          <p:nvPr/>
        </p:nvSpPr>
        <p:spPr>
          <a:xfrm>
            <a:off x="623392" y="836712"/>
            <a:ext cx="6097656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a few of the reasons that you use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Express.js for building back-end web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applications?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Supports caching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Integrates well with several third-party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applications and services </a:t>
            </a:r>
          </a:p>
        </p:txBody>
      </p:sp>
    </p:spTree>
    <p:extLst>
      <p:ext uri="{BB962C8B-B14F-4D97-AF65-F5344CB8AC3E}">
        <p14:creationId xmlns:p14="http://schemas.microsoft.com/office/powerpoint/2010/main" val="56797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CE20E4-0484-F3B9-D4D0-7D4441DCD8DA}"/>
              </a:ext>
            </a:extLst>
          </p:cNvPr>
          <p:cNvSpPr txBox="1"/>
          <p:nvPr/>
        </p:nvSpPr>
        <p:spPr>
          <a:xfrm>
            <a:off x="623392" y="836712"/>
            <a:ext cx="60976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a few of the reasons that you use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Express.js for building back-end web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applications?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Used fully managed services rather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than Express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I let the API gateway service handle API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requests for me and wrote code to respond </a:t>
            </a:r>
          </a:p>
        </p:txBody>
      </p:sp>
    </p:spTree>
    <p:extLst>
      <p:ext uri="{BB962C8B-B14F-4D97-AF65-F5344CB8AC3E}">
        <p14:creationId xmlns:p14="http://schemas.microsoft.com/office/powerpoint/2010/main" val="53203880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157</TotalTime>
  <Words>354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Expert Viewpoints: Working with  Back-end JavaScript Frameworks and  Express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16</cp:revision>
  <dcterms:created xsi:type="dcterms:W3CDTF">2025-03-11T07:45:00Z</dcterms:created>
  <dcterms:modified xsi:type="dcterms:W3CDTF">2025-03-13T07:57:48Z</dcterms:modified>
</cp:coreProperties>
</file>