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CBDD-3387-D87D-1B16-E4FA4BE8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592" y="2638839"/>
            <a:ext cx="7992888" cy="2462213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Expert Viewpoints: Working with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Third-Party Node. </a:t>
            </a:r>
            <a:r>
              <a:rPr lang="en-US" sz="4000" dirty="0" err="1">
                <a:solidFill>
                  <a:srgbClr val="FF5900"/>
                </a:solidFill>
              </a:rPr>
              <a:t>js</a:t>
            </a:r>
            <a:r>
              <a:rPr lang="en-US" sz="4000" dirty="0">
                <a:solidFill>
                  <a:srgbClr val="FF5900"/>
                </a:solidFill>
              </a:rPr>
              <a:t> Extensions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1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6D82C-3617-1278-3DC5-8314392AC70E}"/>
              </a:ext>
            </a:extLst>
          </p:cNvPr>
          <p:cNvSpPr txBox="1"/>
          <p:nvPr/>
        </p:nvSpPr>
        <p:spPr>
          <a:xfrm>
            <a:off x="2735382" y="3429000"/>
            <a:ext cx="67212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third-party Node.js extensions do you commonly use 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what for?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B934C-0712-84D2-1428-62928D78B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76672"/>
            <a:ext cx="2835963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53746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B7AC5-1AA4-84C4-BF44-48F4EA9B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824" y="476672"/>
            <a:ext cx="2835963" cy="2592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3AE1AA-9F7C-3F81-3844-49A777388F5A}"/>
              </a:ext>
            </a:extLst>
          </p:cNvPr>
          <p:cNvSpPr txBox="1"/>
          <p:nvPr/>
        </p:nvSpPr>
        <p:spPr>
          <a:xfrm>
            <a:off x="3047172" y="3826566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How do you think that they benefit cloud application </a:t>
            </a:r>
          </a:p>
          <a:p>
            <a:pPr algn="ctr"/>
            <a:r>
              <a:rPr lang="en-IN" dirty="0"/>
              <a:t>developers most often?</a:t>
            </a:r>
          </a:p>
        </p:txBody>
      </p:sp>
    </p:spTree>
    <p:extLst>
      <p:ext uri="{BB962C8B-B14F-4D97-AF65-F5344CB8AC3E}">
        <p14:creationId xmlns:p14="http://schemas.microsoft.com/office/powerpoint/2010/main" val="62693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3C759-A7AD-5AD1-17C8-32170C0B6E48}"/>
              </a:ext>
            </a:extLst>
          </p:cNvPr>
          <p:cNvSpPr txBox="1"/>
          <p:nvPr/>
        </p:nvSpPr>
        <p:spPr>
          <a:xfrm>
            <a:off x="695400" y="1196752"/>
            <a:ext cx="784887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third-party Node.js extensions do you commonly use and what for?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do you think that they benefit cloud application developers most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often?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Serverless Framework allows you to deploy serverless microservices in the cloud without writing the resource and infrastructure code </a:t>
            </a:r>
          </a:p>
        </p:txBody>
      </p:sp>
    </p:spTree>
    <p:extLst>
      <p:ext uri="{BB962C8B-B14F-4D97-AF65-F5344CB8AC3E}">
        <p14:creationId xmlns:p14="http://schemas.microsoft.com/office/powerpoint/2010/main" val="353331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627A8-2D31-1DD8-5EA0-D9F53C0E6937}"/>
              </a:ext>
            </a:extLst>
          </p:cNvPr>
          <p:cNvSpPr txBox="1"/>
          <p:nvPr/>
        </p:nvSpPr>
        <p:spPr>
          <a:xfrm>
            <a:off x="335360" y="1124744"/>
            <a:ext cx="1015312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third-party Node.js extensions do you commonly use and what for?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do you think that they benefit cloud application developers most often?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Lodash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for dealing with collections and arrays, finding the right elements, and sorting, among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other things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Axios for dealing with RESTful APIs and submitting GETS, PUTS, and POSTS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Many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middlewares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available when using Express, especially when dealing with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authentication and JWT tokens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They help to accelerate developing services </a:t>
            </a:r>
          </a:p>
        </p:txBody>
      </p:sp>
    </p:spTree>
    <p:extLst>
      <p:ext uri="{BB962C8B-B14F-4D97-AF65-F5344CB8AC3E}">
        <p14:creationId xmlns:p14="http://schemas.microsoft.com/office/powerpoint/2010/main" val="237685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0F158A-D73F-4266-66DC-F4B742799E3D}"/>
              </a:ext>
            </a:extLst>
          </p:cNvPr>
          <p:cNvSpPr txBox="1"/>
          <p:nvPr/>
        </p:nvSpPr>
        <p:spPr>
          <a:xfrm>
            <a:off x="623392" y="548680"/>
            <a:ext cx="835292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third-party Node.js extensions do you commonly use and what for?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do you think that they benefit cloud application developers most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often?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I use two Node.js packages on a daily basis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The first package is for when requests, that were written myself or by someone else, are made to web services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Making requests involves sending a request with input parameters, waiting for and then handling the response </a:t>
            </a:r>
          </a:p>
        </p:txBody>
      </p:sp>
    </p:spTree>
    <p:extLst>
      <p:ext uri="{BB962C8B-B14F-4D97-AF65-F5344CB8AC3E}">
        <p14:creationId xmlns:p14="http://schemas.microsoft.com/office/powerpoint/2010/main" val="2249439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F68416-43BA-3438-8465-D46AF310A78A}"/>
              </a:ext>
            </a:extLst>
          </p:cNvPr>
          <p:cNvSpPr txBox="1"/>
          <p:nvPr/>
        </p:nvSpPr>
        <p:spPr>
          <a:xfrm>
            <a:off x="767408" y="548680"/>
            <a:ext cx="8208912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Which third-party Node.js extensions do you commonly use and what for?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How do you think that they benefit cloud application developers most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often?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Libraries like Axios help me create these requests without writing the code myself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Axios also provides the required callbacks and promises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The second package is the Node Package Manager (NPM). I use it to talk to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external databases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both relational and NoSQL </a:t>
            </a:r>
          </a:p>
        </p:txBody>
      </p:sp>
    </p:spTree>
    <p:extLst>
      <p:ext uri="{BB962C8B-B14F-4D97-AF65-F5344CB8AC3E}">
        <p14:creationId xmlns:p14="http://schemas.microsoft.com/office/powerpoint/2010/main" val="4465342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113</TotalTime>
  <Words>325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Expert Viewpoints: Working with  Third-Party Node. js Extensions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10</cp:revision>
  <dcterms:created xsi:type="dcterms:W3CDTF">2025-03-11T07:45:00Z</dcterms:created>
  <dcterms:modified xsi:type="dcterms:W3CDTF">2025-03-13T09:33:01Z</dcterms:modified>
</cp:coreProperties>
</file>