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8350-C95C-F4B6-736D-E31832230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728" y="2571750"/>
            <a:ext cx="5184576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Your First Express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 Web Application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840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1793-BD41-8A56-8590-3A64DDBA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705D9-DDBE-D04B-8C6D-B87D1C0D1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646399" cy="3046988"/>
          </a:xfrm>
        </p:spPr>
        <p:txBody>
          <a:bodyPr/>
          <a:lstStyle/>
          <a:p>
            <a:r>
              <a:rPr lang="en-US" sz="1800" dirty="0"/>
              <a:t>In this video, you learned that: </a:t>
            </a:r>
          </a:p>
          <a:p>
            <a:r>
              <a:rPr lang="en-US" sz="1800" dirty="0"/>
              <a:t>• When you declare Express as a dependency in your Node.js </a:t>
            </a:r>
          </a:p>
          <a:p>
            <a:r>
              <a:rPr lang="en-US" sz="1800" dirty="0"/>
              <a:t>project, you can create your first Express application </a:t>
            </a:r>
          </a:p>
          <a:p>
            <a:r>
              <a:rPr lang="en-US" sz="1800" dirty="0"/>
              <a:t>• To install Express, there are five steps: </a:t>
            </a:r>
          </a:p>
          <a:p>
            <a:r>
              <a:rPr lang="en-US" sz="18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Declare Express as a dependency in the package manifest of a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Node.js project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Run the </a:t>
            </a:r>
            <a:r>
              <a:rPr lang="en-US" sz="1800" dirty="0" err="1"/>
              <a:t>npm</a:t>
            </a:r>
            <a:r>
              <a:rPr lang="en-US" sz="1800" dirty="0"/>
              <a:t> command to download any missing modules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Import the Express module and create an Express application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Create a new route handler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 an HTTP server on a given port number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728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E451-4022-605B-F43C-38C36D17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8964-8C79-CE36-AC9A-07FB187C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556792"/>
            <a:ext cx="2667231" cy="2949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3D1B7-FAD9-D934-3FDF-2FD23B01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730" y="1559226"/>
            <a:ext cx="2674852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4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8363-5CC5-BEA9-1EB4-60DA485A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How Express 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47505-F1D6-C940-CA5D-6995297D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142343" cy="24416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Declare Express as a dependency in the package manifest of a Node.js project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Run the </a:t>
            </a:r>
            <a:r>
              <a:rPr lang="en-US" sz="1800" dirty="0" err="1"/>
              <a:t>npm</a:t>
            </a:r>
            <a:r>
              <a:rPr lang="en-US" sz="1800" dirty="0"/>
              <a:t> command to download any missing modules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Import the Express module and create an Express application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Create a new route handler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Start an HTTP server on a given port number </a:t>
            </a:r>
            <a:endParaRPr lang="en-IN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BCF913-1EC9-15FC-C55C-6F6AB08FD562}"/>
              </a:ext>
            </a:extLst>
          </p:cNvPr>
          <p:cNvGrpSpPr/>
          <p:nvPr/>
        </p:nvGrpSpPr>
        <p:grpSpPr>
          <a:xfrm>
            <a:off x="983432" y="4279709"/>
            <a:ext cx="8794365" cy="1021499"/>
            <a:chOff x="983432" y="4279709"/>
            <a:chExt cx="8794365" cy="1021499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9A8FCB2-E333-AF8A-8229-3A9419E986E2}"/>
                </a:ext>
              </a:extLst>
            </p:cNvPr>
            <p:cNvSpPr/>
            <p:nvPr/>
          </p:nvSpPr>
          <p:spPr>
            <a:xfrm>
              <a:off x="983432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 Declare </a:t>
              </a:r>
              <a:endParaRPr lang="en-IN" dirty="0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57B28E0-8754-251E-3FEE-30E6128BA22E}"/>
                </a:ext>
              </a:extLst>
            </p:cNvPr>
            <p:cNvSpPr/>
            <p:nvPr/>
          </p:nvSpPr>
          <p:spPr>
            <a:xfrm>
              <a:off x="2779169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 Install</a:t>
              </a:r>
              <a:endParaRPr lang="en-IN" dirty="0"/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C5791CE4-C00A-7F2C-AFD8-15BC252934B3}"/>
                </a:ext>
              </a:extLst>
            </p:cNvPr>
            <p:cNvSpPr/>
            <p:nvPr/>
          </p:nvSpPr>
          <p:spPr>
            <a:xfrm>
              <a:off x="4597285" y="4293096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 Require</a:t>
              </a:r>
              <a:endParaRPr lang="en-IN" dirty="0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566BD9F-11D8-85D2-E0CA-F8B9D3CF9037}"/>
                </a:ext>
              </a:extLst>
            </p:cNvPr>
            <p:cNvSpPr/>
            <p:nvPr/>
          </p:nvSpPr>
          <p:spPr>
            <a:xfrm>
              <a:off x="6431457" y="4279709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 create</a:t>
              </a:r>
              <a:endParaRPr lang="en-IN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047A4FB-C740-6912-357D-E7EE3DDCCD4D}"/>
                </a:ext>
              </a:extLst>
            </p:cNvPr>
            <p:cNvSpPr/>
            <p:nvPr/>
          </p:nvSpPr>
          <p:spPr>
            <a:xfrm>
              <a:off x="8265629" y="4279709"/>
              <a:ext cx="1512168" cy="100811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 Start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3515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71C5-ED63-9D29-9F81-00687145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Your first Express program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88EE-10F9-BF76-0217-8BB4DE61D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779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Run the </a:t>
            </a:r>
            <a:r>
              <a:rPr lang="en-US" sz="1800" dirty="0" err="1"/>
              <a:t>npm</a:t>
            </a:r>
            <a:r>
              <a:rPr lang="en-US" sz="1800" dirty="0"/>
              <a:t> install command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Create a mynodeserver.js file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41EC0-1CA7-909D-7728-CB73F81A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571750"/>
            <a:ext cx="5464013" cy="272057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28D9D84-9C1C-6BB7-7D74-8F6F18D7046D}"/>
              </a:ext>
            </a:extLst>
          </p:cNvPr>
          <p:cNvSpPr/>
          <p:nvPr/>
        </p:nvSpPr>
        <p:spPr>
          <a:xfrm>
            <a:off x="6744072" y="1385005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650B-7192-298D-8AAB-84BE7571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3: Import the module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428FF-2B80-AB04-4466-C5283FF07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779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Create an instance of the app object from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Express web application framework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E300A-D12F-C408-28FA-B6386157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3140968"/>
            <a:ext cx="3703641" cy="9221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FF736D4-FA0B-C9A1-217C-4B193F9D61A6}"/>
              </a:ext>
            </a:extLst>
          </p:cNvPr>
          <p:cNvSpPr/>
          <p:nvPr/>
        </p:nvSpPr>
        <p:spPr>
          <a:xfrm>
            <a:off x="6980736" y="1434783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Require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93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B070-677D-674E-E8A8-CE996BED5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4: Create new route handler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19F17-32CE-919D-CB90-62F231B8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To handle web application requests, map an HTTP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method and a web resource path to a JavaScript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function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21090-9284-1FB7-C72E-393F693D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69" y="2886783"/>
            <a:ext cx="5944115" cy="2682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0157F-01B0-7B09-3505-841E25B12E0E}"/>
              </a:ext>
            </a:extLst>
          </p:cNvPr>
          <p:cNvSpPr txBox="1"/>
          <p:nvPr/>
        </p:nvSpPr>
        <p:spPr>
          <a:xfrm>
            <a:off x="7162983" y="2780928"/>
            <a:ext cx="432648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Listen to incoming HTTP GET requests, which request to the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/temperature resource path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Run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weather.current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function with a location parameter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taken from the resource path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7746DC-E48B-EAB0-EECF-3AC3F22CBCB7}"/>
              </a:ext>
            </a:extLst>
          </p:cNvPr>
          <p:cNvSpPr/>
          <p:nvPr/>
        </p:nvSpPr>
        <p:spPr>
          <a:xfrm>
            <a:off x="7464152" y="1408854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13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3875-F25A-E1A6-D0C9-A3811960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5: Start HTTP server on port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454B-F1F6-AF7F-72AC-A84CCAB0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350255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Call </a:t>
            </a:r>
            <a:r>
              <a:rPr lang="en-US" sz="1800" dirty="0" err="1"/>
              <a:t>app.listen</a:t>
            </a:r>
            <a:r>
              <a:rPr lang="en-US" sz="1800" dirty="0"/>
              <a:t> to create a web server object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(instance) that listens to incoming requests on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specified port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733C4-542B-EF83-DED2-0EC0E6C4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24" y="3413916"/>
            <a:ext cx="5303980" cy="87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2A6A93-7C62-3EB8-4319-42542AA16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3585381"/>
            <a:ext cx="2690093" cy="5334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301A3E-3434-BB28-1592-A9CDE0457A6D}"/>
              </a:ext>
            </a:extLst>
          </p:cNvPr>
          <p:cNvSpPr/>
          <p:nvPr/>
        </p:nvSpPr>
        <p:spPr>
          <a:xfrm>
            <a:off x="7356140" y="1509781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56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1B2F-2402-1D09-1BDF-D93EFB8B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5: Start HTTP server on port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3CE6-5B67-BEDE-B837-EF12060A7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278247" cy="1384995"/>
          </a:xfrm>
        </p:spPr>
        <p:txBody>
          <a:bodyPr/>
          <a:lstStyle/>
          <a:p>
            <a:r>
              <a:rPr lang="en-US" sz="1800" dirty="0"/>
              <a:t>• Example: the app listens to incoming requests on </a:t>
            </a:r>
          </a:p>
          <a:p>
            <a:r>
              <a:rPr lang="en-US" sz="1800" dirty="0"/>
              <a:t>port 8080 </a:t>
            </a:r>
          </a:p>
          <a:p>
            <a:r>
              <a:rPr lang="en-US" sz="1800" dirty="0"/>
              <a:t>• The second parameter defines an anonymous </a:t>
            </a:r>
          </a:p>
          <a:p>
            <a:r>
              <a:rPr lang="en-US" sz="1800" dirty="0"/>
              <a:t>function that the Express framework calls when it </a:t>
            </a:r>
          </a:p>
          <a:p>
            <a:r>
              <a:rPr lang="en-US" sz="1800" dirty="0"/>
              <a:t>creates an instance of the server object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08AF8-41DE-47B6-635C-6E4477EB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3789040"/>
            <a:ext cx="5433531" cy="76206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B492E1F-443A-7DF5-F381-21E204DD2675}"/>
              </a:ext>
            </a:extLst>
          </p:cNvPr>
          <p:cNvSpPr/>
          <p:nvPr/>
        </p:nvSpPr>
        <p:spPr>
          <a:xfrm>
            <a:off x="7356140" y="1509781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6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E371-D008-DABE-047E-15BB300A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Step 5: Start HTTP server on port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0DAF1-F9C6-8DE3-389A-4BB9AF922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7797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Enter http://localhost:8080/temperature/KSFO in 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browser and get the result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57691-21E6-3730-5055-D9364B56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03" y="3356992"/>
            <a:ext cx="5273497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509C6-52F8-D98D-29EE-B7526E0E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528456"/>
            <a:ext cx="2758679" cy="48010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5AB92122-1DCF-052E-D761-6A0D41ACB76A}"/>
              </a:ext>
            </a:extLst>
          </p:cNvPr>
          <p:cNvSpPr/>
          <p:nvPr/>
        </p:nvSpPr>
        <p:spPr>
          <a:xfrm>
            <a:off x="7356140" y="1509781"/>
            <a:ext cx="1512168" cy="10081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9251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158</TotalTime>
  <Words>367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Your First Express  Web Application</vt:lpstr>
      <vt:lpstr>What you will learn </vt:lpstr>
      <vt:lpstr>How Express works </vt:lpstr>
      <vt:lpstr>Your first Express program </vt:lpstr>
      <vt:lpstr>Step 3: Import the module </vt:lpstr>
      <vt:lpstr>Step 4: Create new route handler </vt:lpstr>
      <vt:lpstr>Step 5: Start HTTP server on port </vt:lpstr>
      <vt:lpstr>Step 5: Start HTTP server on port </vt:lpstr>
      <vt:lpstr>Step 5: Start HTTP server on port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15</cp:revision>
  <dcterms:created xsi:type="dcterms:W3CDTF">2025-03-11T07:45:00Z</dcterms:created>
  <dcterms:modified xsi:type="dcterms:W3CDTF">2025-03-13T08:11:26Z</dcterms:modified>
</cp:coreProperties>
</file>