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269D-04E2-79FC-A48B-BD9FA2136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5720" y="2813447"/>
            <a:ext cx="5613648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Issues with callbacks</a:t>
            </a:r>
          </a:p>
        </p:txBody>
      </p:sp>
    </p:spTree>
    <p:extLst>
      <p:ext uri="{BB962C8B-B14F-4D97-AF65-F5344CB8AC3E}">
        <p14:creationId xmlns:p14="http://schemas.microsoft.com/office/powerpoint/2010/main" val="139889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5D2E-4B50-ED61-2BFC-62D8232A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IOC complications example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1046F-9AF5-09D5-A48D-49D59DE0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58" y="1866764"/>
            <a:ext cx="5342083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8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200-A42E-4502-707D-76E58A8A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Ways to mitigate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0D289-260D-BC7E-D172-92BF46AD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6106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Write comments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Split functions into smaller functions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 promises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 async/await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963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192A-1437-FE97-F04C-435F298B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8AD7-3115-F4AA-F36A-9C7B108F2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4"/>
            <a:ext cx="9654511" cy="41556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need for nested callback functions can occur when several of the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callback tasks are dependent on each other and need to be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completed sequentially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term "callback hell" refers to nested callback functions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When using third-party code you often have inversion of control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issues where you cannot trust the third-party code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Ways to mitigate callback hell and trust issues include writing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comments, splitting functions into smaller functions, using promises,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and using async/await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0377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50BF-0AC0-A7F0-92FB-9282A5C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you will learn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2D653-6854-B001-0526-4BF5F404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18" y="1484784"/>
            <a:ext cx="9002364" cy="3672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782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D4E9-532D-1BD4-0E09-DFA9BEAB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Callback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53D5-6C7B-23BE-BEDE-F9887CFA6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0261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A function passed as an argument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 another function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Used to ensure an action 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executed only after a result 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produced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7BC23-DF44-60A3-B2B0-36F53181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1425047"/>
            <a:ext cx="1996613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3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C0E0-EE7C-E1AE-0E7A-9CA2D140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Callback example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5538A-0A94-B847-8724-CEBEE13B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47" y="2255418"/>
            <a:ext cx="6751905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6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E6BA-7E65-8D54-C784-1FC8FFAD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Retrieval and execution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678BD-A49B-A91C-755D-61894A4EB54B}"/>
              </a:ext>
            </a:extLst>
          </p:cNvPr>
          <p:cNvSpPr txBox="1"/>
          <p:nvPr/>
        </p:nvSpPr>
        <p:spPr>
          <a:xfrm>
            <a:off x="2063552" y="2708920"/>
            <a:ext cx="1607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callback()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FB7A6-12D4-CE51-5379-9B7CCBD9FC86}"/>
              </a:ext>
            </a:extLst>
          </p:cNvPr>
          <p:cNvSpPr txBox="1"/>
          <p:nvPr/>
        </p:nvSpPr>
        <p:spPr>
          <a:xfrm>
            <a:off x="5519936" y="17728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Databases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B3A7-AE54-BE65-3482-61C5C32995C0}"/>
              </a:ext>
            </a:extLst>
          </p:cNvPr>
          <p:cNvSpPr txBox="1"/>
          <p:nvPr/>
        </p:nvSpPr>
        <p:spPr>
          <a:xfrm>
            <a:off x="5519936" y="293719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Images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1B464-4B6B-C82F-298B-5DF626CB1FD4}"/>
              </a:ext>
            </a:extLst>
          </p:cNvPr>
          <p:cNvSpPr txBox="1"/>
          <p:nvPr/>
        </p:nvSpPr>
        <p:spPr>
          <a:xfrm>
            <a:off x="5519936" y="411414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Read file </a:t>
            </a:r>
          </a:p>
        </p:txBody>
      </p:sp>
    </p:spTree>
    <p:extLst>
      <p:ext uri="{BB962C8B-B14F-4D97-AF65-F5344CB8AC3E}">
        <p14:creationId xmlns:p14="http://schemas.microsoft.com/office/powerpoint/2010/main" val="33733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54C3-7C5F-CF04-3C0D-620BEB6C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Sequential steps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6B0F5-179E-A5B3-D944-EDAC0F00B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8571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Making a cake: 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Purchase ingredients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Combine ingredients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Bake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Decorate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Serve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2777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02F7-8EE1-EAE5-3677-22FCE4E2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Function nesting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05AF8-11BF-B30D-A688-EC92AC6B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412776"/>
            <a:ext cx="6530906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E31B-2A16-AFEC-EAC3-8D44B0C9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"Callback hell"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AD4F1-1884-CBA3-C326-FD7D24CD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338" y="2129677"/>
            <a:ext cx="5357324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3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212-EA05-EDC7-36F1-E3B18810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Inversion of control (IOC)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FB85B-3B1A-51B5-3638-08664887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Execution is external to your code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Callbacks hand over control to a third-party service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That code may have errors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Causes you to write additional code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Ensure third-party code does not: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Get called too many or too few times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Get called too early or too late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Lose context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Pass back incorrect arguments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0521542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</TotalTime>
  <Words>246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Issues with callbacks</vt:lpstr>
      <vt:lpstr>What you will learn </vt:lpstr>
      <vt:lpstr>Callback functions </vt:lpstr>
      <vt:lpstr>Callback example </vt:lpstr>
      <vt:lpstr>Retrieval and execution </vt:lpstr>
      <vt:lpstr>Sequential steps </vt:lpstr>
      <vt:lpstr>Function nesting </vt:lpstr>
      <vt:lpstr>"Callback hell" </vt:lpstr>
      <vt:lpstr>Inversion of control (IOC) </vt:lpstr>
      <vt:lpstr>IOC complications example </vt:lpstr>
      <vt:lpstr>Ways to mitigate 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3</cp:revision>
  <dcterms:created xsi:type="dcterms:W3CDTF">2025-03-11T07:14:40Z</dcterms:created>
  <dcterms:modified xsi:type="dcterms:W3CDTF">2025-03-12T12:15:56Z</dcterms:modified>
</cp:coreProperties>
</file>