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6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7CD3-D5BA-FE09-C8A6-D71966B61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125981"/>
            <a:ext cx="7772400" cy="129266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5900"/>
                </a:solidFill>
              </a:rPr>
              <a:t>Promises </a:t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>
                <a:solidFill>
                  <a:srgbClr val="FF5900"/>
                </a:solidFill>
              </a:rPr>
              <a:t>Using promises in asynchronous </a:t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>
                <a:solidFill>
                  <a:srgbClr val="FF5900"/>
                </a:solidFill>
              </a:rPr>
              <a:t>programming 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7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4D8B34-4442-D956-979E-404D44426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73" y="2114436"/>
            <a:ext cx="7102455" cy="262912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9FF9CC-AB51-E7D9-A3F6-3ECE95B3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 </a:t>
            </a:r>
          </a:p>
        </p:txBody>
      </p:sp>
    </p:spTree>
    <p:extLst>
      <p:ext uri="{BB962C8B-B14F-4D97-AF65-F5344CB8AC3E}">
        <p14:creationId xmlns:p14="http://schemas.microsoft.com/office/powerpoint/2010/main" val="42935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1FCD-609D-93A1-3CB9-385D6120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is a promise?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E604-1AF5-DC80-F2AB-EECC7B99F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95476" y="1434784"/>
            <a:ext cx="5584700" cy="1195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An object returned by an asynchronous method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States: pending, resolved, rejected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Uses: API requests, I/O operations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830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7BD9-3009-2AF7-287E-72415E022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promise?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FAB11B-3058-9863-4622-6F1D846D97BA}"/>
              </a:ext>
            </a:extLst>
          </p:cNvPr>
          <p:cNvGrpSpPr/>
          <p:nvPr/>
        </p:nvGrpSpPr>
        <p:grpSpPr>
          <a:xfrm>
            <a:off x="2591543" y="1700808"/>
            <a:ext cx="6306846" cy="2353086"/>
            <a:chOff x="1067543" y="1700808"/>
            <a:chExt cx="6306846" cy="23530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6DFE93-7468-8871-9A03-443C26877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7543" y="2691970"/>
              <a:ext cx="1806097" cy="7696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8F1F137-0482-9B23-3E2F-1D664EB49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9872" y="2715475"/>
              <a:ext cx="1729890" cy="70110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0125A1C-37AC-C837-A8F4-6D17FE91E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2120" y="1700808"/>
              <a:ext cx="1722269" cy="6477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3B5E939-054B-26FE-27F6-506B2A2DA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35947" y="3429000"/>
              <a:ext cx="1638442" cy="624894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51AC5D-895A-15C3-7C21-20A7FCE796C1}"/>
                </a:ext>
              </a:extLst>
            </p:cNvPr>
            <p:cNvCxnSpPr>
              <a:endCxn id="9" idx="1"/>
            </p:cNvCxnSpPr>
            <p:nvPr/>
          </p:nvCxnSpPr>
          <p:spPr>
            <a:xfrm flipV="1">
              <a:off x="5148064" y="2024686"/>
              <a:ext cx="504056" cy="6842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811AA28-7F5D-41F2-B847-4CBED794190C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5149762" y="3416576"/>
              <a:ext cx="586185" cy="32487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A5130D7-1D9B-5990-2E9B-7B620247D333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2873640" y="3076813"/>
              <a:ext cx="570167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045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A49E1-0583-1717-5B6A-87DAEAA0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User-defined promise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946F6-33F7-7457-C8C0-28CB8F6B8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484784"/>
            <a:ext cx="6721422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84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7234-49E2-754B-276A-D13CBA15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Axios request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7E4E52-8B2A-2518-32AA-F2D35AA34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74" y="1462869"/>
            <a:ext cx="6142252" cy="3932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739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0684-0427-F987-B9E3-ECEA534F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916B-A02C-8336-6833-6D33D3DB0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4416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A promise is an object that is returned by an asynchronous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method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The initial state of the promise object is the pending state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The </a:t>
            </a:r>
            <a:r>
              <a:rPr lang="en-US" sz="1800" dirty="0" err="1"/>
              <a:t>axios</a:t>
            </a:r>
            <a:r>
              <a:rPr lang="en-US" sz="1800" dirty="0"/>
              <a:t> package is used in Node.js to handle HTTP requests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82544425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14</TotalTime>
  <Words>100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Promises  Using promises in asynchronous  programming </vt:lpstr>
      <vt:lpstr>What you will learn </vt:lpstr>
      <vt:lpstr>What is a promise? </vt:lpstr>
      <vt:lpstr>What is a promise?</vt:lpstr>
      <vt:lpstr>User-defined promise </vt:lpstr>
      <vt:lpstr>Axios request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2</cp:revision>
  <dcterms:created xsi:type="dcterms:W3CDTF">2025-03-11T07:29:10Z</dcterms:created>
  <dcterms:modified xsi:type="dcterms:W3CDTF">2025-03-12T12:04:40Z</dcterms:modified>
</cp:coreProperties>
</file>