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3D1552-50B4-F311-EEE6-E5BA38787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496" y="2420888"/>
            <a:ext cx="10363200" cy="1231106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Expert Viewpoints: Using Anonymous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Callback Functions in Node. </a:t>
            </a:r>
            <a:r>
              <a:rPr lang="en-US" sz="4000" dirty="0" err="1">
                <a:solidFill>
                  <a:srgbClr val="FF5900"/>
                </a:solidFill>
              </a:rPr>
              <a:t>js</a:t>
            </a:r>
            <a:r>
              <a:rPr lang="en-US" sz="4000" dirty="0">
                <a:solidFill>
                  <a:srgbClr val="FF5900"/>
                </a:solidFill>
              </a:rPr>
              <a:t>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C82AE-2736-AEAE-43C2-47A45079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76672"/>
            <a:ext cx="2941575" cy="3475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234FB-2B6D-F0AE-859F-FF909C9DB096}"/>
              </a:ext>
            </a:extLst>
          </p:cNvPr>
          <p:cNvSpPr txBox="1"/>
          <p:nvPr/>
        </p:nvSpPr>
        <p:spPr>
          <a:xfrm>
            <a:off x="3143672" y="4293096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Describe when you found it useful to know how to use anonymous callback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functions in Node.js. How were they the key to the solution that you developed? </a:t>
            </a:r>
          </a:p>
        </p:txBody>
      </p:sp>
    </p:spTree>
    <p:extLst>
      <p:ext uri="{BB962C8B-B14F-4D97-AF65-F5344CB8AC3E}">
        <p14:creationId xmlns:p14="http://schemas.microsoft.com/office/powerpoint/2010/main" val="258507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FC2C-38FC-B86E-9B95-07F91D508D06}"/>
              </a:ext>
            </a:extLst>
          </p:cNvPr>
          <p:cNvSpPr txBox="1"/>
          <p:nvPr/>
        </p:nvSpPr>
        <p:spPr>
          <a:xfrm>
            <a:off x="623392" y="476672"/>
            <a:ext cx="8447772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In Node.js, you need callbacks to make a request outside of your application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Callbacks may or may not be anonymous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Use cases for callbacks: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a. Display current temperature on your website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b. Need to call another web service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c. Cannot block the request to the weather API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because it prevents user from scrolling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d. Because Node.js is single threaded everything is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blocked while making a request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e. The weather API may not provide a response so this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when a callback is necessary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f. Make the request and go about your business until </a:t>
            </a:r>
          </a:p>
        </p:txBody>
      </p:sp>
    </p:spTree>
    <p:extLst>
      <p:ext uri="{BB962C8B-B14F-4D97-AF65-F5344CB8AC3E}">
        <p14:creationId xmlns:p14="http://schemas.microsoft.com/office/powerpoint/2010/main" val="24554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A479DB-4F26-9921-C0B3-857860915051}"/>
              </a:ext>
            </a:extLst>
          </p:cNvPr>
          <p:cNvSpPr txBox="1"/>
          <p:nvPr/>
        </p:nvSpPr>
        <p:spPr>
          <a:xfrm>
            <a:off x="623392" y="332656"/>
            <a:ext cx="7655684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Callback functions: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a. Are key to mastering JavaScript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b. Pass a function as a parameter to another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c. Are invoked once the enclosing function has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d. Have access to the containing function's scope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e. Can be anonymous or named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Anonymous functions are good when the callback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function does not need to be reused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Async.js is a utility module that provides functions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working with asynchronous JavaScript </a:t>
            </a:r>
          </a:p>
        </p:txBody>
      </p:sp>
    </p:spTree>
    <p:extLst>
      <p:ext uri="{BB962C8B-B14F-4D97-AF65-F5344CB8AC3E}">
        <p14:creationId xmlns:p14="http://schemas.microsoft.com/office/powerpoint/2010/main" val="164201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31743-DF25-131E-1759-57FB550D39E2}"/>
              </a:ext>
            </a:extLst>
          </p:cNvPr>
          <p:cNvSpPr txBox="1"/>
          <p:nvPr/>
        </p:nvSpPr>
        <p:spPr>
          <a:xfrm>
            <a:off x="623392" y="980728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Anonymous callback functions are useful for keeping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your code clean and quick function writing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When sending and receiving messages I don't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want to define a full function to process them every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 simple anonymous callback function can be used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process a message in a particular way, every single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257931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79EE0-A722-7B95-CAE0-F263FC9A69A6}"/>
              </a:ext>
            </a:extLst>
          </p:cNvPr>
          <p:cNvSpPr txBox="1"/>
          <p:nvPr/>
        </p:nvSpPr>
        <p:spPr>
          <a:xfrm>
            <a:off x="623392" y="188640"/>
            <a:ext cx="7295644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Concept of callback functions is important to grasp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while using Node.js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You rely on a library to provide request and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response objects while defining routes in the web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These objects are provided as arguments to your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callback function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The callback function reads the request and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modifies the response to give the desired result to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client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Anonymous functions are preferred because each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route's logic is unique and not duplicated elsewhere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Using anonymous functions keeps your code clean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readable </a:t>
            </a:r>
          </a:p>
        </p:txBody>
      </p:sp>
    </p:spTree>
    <p:extLst>
      <p:ext uri="{BB962C8B-B14F-4D97-AF65-F5344CB8AC3E}">
        <p14:creationId xmlns:p14="http://schemas.microsoft.com/office/powerpoint/2010/main" val="184769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707D5-2B78-CEF2-70E6-75737736C178}"/>
              </a:ext>
            </a:extLst>
          </p:cNvPr>
          <p:cNvSpPr txBox="1"/>
          <p:nvPr/>
        </p:nvSpPr>
        <p:spPr>
          <a:xfrm>
            <a:off x="623392" y="1916832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Using anonymous callback functions, you can: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a. Write reusable blocks of scoped code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b. Arrow syntax allows us to write clear and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concise pipelines </a:t>
            </a:r>
          </a:p>
        </p:txBody>
      </p:sp>
    </p:spTree>
    <p:extLst>
      <p:ext uri="{BB962C8B-B14F-4D97-AF65-F5344CB8AC3E}">
        <p14:creationId xmlns:p14="http://schemas.microsoft.com/office/powerpoint/2010/main" val="38438512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403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Expert Viewpoints: Using Anonymous  Callback Functions in Node. js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2</cp:revision>
  <dcterms:created xsi:type="dcterms:W3CDTF">2025-03-11T07:07:29Z</dcterms:created>
  <dcterms:modified xsi:type="dcterms:W3CDTF">2025-03-12T12:22:00Z</dcterms:modified>
</cp:coreProperties>
</file>