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744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C186-6642-C99B-740F-8C0C5EBAD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544" y="2492896"/>
            <a:ext cx="8280920" cy="1231106"/>
          </a:xfrm>
        </p:spPr>
        <p:txBody>
          <a:bodyPr/>
          <a:lstStyle/>
          <a:p>
            <a:r>
              <a:rPr lang="en-US" sz="4000" dirty="0">
                <a:solidFill>
                  <a:srgbClr val="FF5900"/>
                </a:solidFill>
              </a:rPr>
              <a:t>Expert Viewpoints: Using JSON and      JavaScript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73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B14C5D-0FC6-0442-4773-692C47CCE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832" y="620688"/>
            <a:ext cx="2606266" cy="31473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5BA00-3DB9-95E8-DDB1-6C3676B8F291}"/>
              </a:ext>
            </a:extLst>
          </p:cNvPr>
          <p:cNvSpPr txBox="1"/>
          <p:nvPr/>
        </p:nvSpPr>
        <p:spPr>
          <a:xfrm>
            <a:off x="2711624" y="4005064"/>
            <a:ext cx="71287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What are some situations where knowing how to work with JSON and </a:t>
            </a:r>
          </a:p>
          <a:p>
            <a:pPr algn="ctr"/>
            <a:r>
              <a:rPr lang="en-IN" dirty="0"/>
              <a:t>JavaScript has helped you? </a:t>
            </a:r>
          </a:p>
          <a:p>
            <a:pPr algn="ctr"/>
            <a:r>
              <a:rPr lang="en-IN" dirty="0"/>
              <a:t>How do you think these methods can benefit new developers? </a:t>
            </a:r>
          </a:p>
        </p:txBody>
      </p:sp>
    </p:spTree>
    <p:extLst>
      <p:ext uri="{BB962C8B-B14F-4D97-AF65-F5344CB8AC3E}">
        <p14:creationId xmlns:p14="http://schemas.microsoft.com/office/powerpoint/2010/main" val="366051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4E9612-E9B8-FC27-27A8-9DCE44945468}"/>
              </a:ext>
            </a:extLst>
          </p:cNvPr>
          <p:cNvSpPr txBox="1"/>
          <p:nvPr/>
        </p:nvSpPr>
        <p:spPr>
          <a:xfrm>
            <a:off x="551384" y="620688"/>
            <a:ext cx="7729331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Familiarity with JavaScript and JSON is a requirement for web developers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JSON is the de facto standard for data serialization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Use JSON to consume APIs written by others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JSON makes it possible for others to consume APIs written by you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JSON makes it easy to specify something in a way the computer understands </a:t>
            </a:r>
          </a:p>
          <a:p>
            <a:pPr marL="0" marR="0">
              <a:lnSpc>
                <a:spcPct val="150000"/>
              </a:lnSpc>
              <a:buNone/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Specify deployments for Platform-as-a-service </a:t>
            </a:r>
          </a:p>
          <a:p>
            <a:pPr marL="0" marR="0">
              <a:lnSpc>
                <a:spcPct val="150000"/>
              </a:lnSpc>
            </a:pPr>
            <a:r>
              <a:rPr lang="en-US" sz="2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(PaaS) offerings or Kubernetes workloads </a:t>
            </a:r>
          </a:p>
        </p:txBody>
      </p:sp>
    </p:spTree>
    <p:extLst>
      <p:ext uri="{BB962C8B-B14F-4D97-AF65-F5344CB8AC3E}">
        <p14:creationId xmlns:p14="http://schemas.microsoft.com/office/powerpoint/2010/main" val="39469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0948F-C583-E505-B925-BF1974A4CEE2}"/>
              </a:ext>
            </a:extLst>
          </p:cNvPr>
          <p:cNvSpPr txBox="1"/>
          <p:nvPr/>
        </p:nvSpPr>
        <p:spPr>
          <a:xfrm>
            <a:off x="695400" y="1268760"/>
            <a:ext cx="7272808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JSON (JavaScript Object Notation) is in-built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JavaScript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RESTful web services use JSON as a standard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for transferring data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JSON is a very friendly format to work with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Being able to work with JSON is essential for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JavaScript and Node.js developers </a:t>
            </a:r>
          </a:p>
        </p:txBody>
      </p:sp>
    </p:spTree>
    <p:extLst>
      <p:ext uri="{BB962C8B-B14F-4D97-AF65-F5344CB8AC3E}">
        <p14:creationId xmlns:p14="http://schemas.microsoft.com/office/powerpoint/2010/main" val="281398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08498-B870-7EAB-AF98-FBDB9E22FD92}"/>
              </a:ext>
            </a:extLst>
          </p:cNvPr>
          <p:cNvSpPr txBox="1"/>
          <p:nvPr/>
        </p:nvSpPr>
        <p:spPr>
          <a:xfrm>
            <a:off x="695400" y="908720"/>
            <a:ext cx="8233387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JSON is one of the dominant formats to encode objects in a string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JSON is a native data type in JavaScript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Serialization converts a JSON object into a byte string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Deserialization converts a byte string back to a JSON object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The request and response objects in cloud, REST APIs, are often in JSON, at the curl level or shell script level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An advantage of knowing JavaScript and JSON is that you can work with JSON-oriented document databases </a:t>
            </a:r>
          </a:p>
        </p:txBody>
      </p:sp>
    </p:spTree>
    <p:extLst>
      <p:ext uri="{BB962C8B-B14F-4D97-AF65-F5344CB8AC3E}">
        <p14:creationId xmlns:p14="http://schemas.microsoft.com/office/powerpoint/2010/main" val="190097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68AF30-F444-B2C7-B090-C7030E946F9A}"/>
              </a:ext>
            </a:extLst>
          </p:cNvPr>
          <p:cNvSpPr txBox="1"/>
          <p:nvPr/>
        </p:nvSpPr>
        <p:spPr>
          <a:xfrm>
            <a:off x="839416" y="836712"/>
            <a:ext cx="6793227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JavaScript is considered the language of the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Internet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JSON is used by modern languages such as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Python and Node.js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• You can structure your data to get a response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most APIs using Python </a:t>
            </a:r>
          </a:p>
        </p:txBody>
      </p:sp>
    </p:spTree>
    <p:extLst>
      <p:ext uri="{BB962C8B-B14F-4D97-AF65-F5344CB8AC3E}">
        <p14:creationId xmlns:p14="http://schemas.microsoft.com/office/powerpoint/2010/main" val="1917104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9</TotalTime>
  <Words>278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Expert Viewpoints: Using JSON and      JavaScript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2</cp:revision>
  <dcterms:created xsi:type="dcterms:W3CDTF">2025-03-11T07:45:00Z</dcterms:created>
  <dcterms:modified xsi:type="dcterms:W3CDTF">2025-03-12T11:49:43Z</dcterms:modified>
</cp:coreProperties>
</file>