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1" r:id="rId6"/>
    <p:sldId id="265" r:id="rId7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2"/>
            <a:ext cx="10363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142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072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29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6830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13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8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3" y="6051354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104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B148-2F0D-EFF7-B79D-F01B9FD4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7728" y="2575198"/>
            <a:ext cx="5616624" cy="1231106"/>
          </a:xfrm>
        </p:spPr>
        <p:txBody>
          <a:bodyPr/>
          <a:lstStyle/>
          <a:p>
            <a:r>
              <a:rPr lang="en-IN" sz="4000" b="1" dirty="0">
                <a:solidFill>
                  <a:srgbClr val="FF5900"/>
                </a:solidFill>
              </a:rPr>
              <a:t>Working with JSON</a:t>
            </a:r>
          </a:p>
        </p:txBody>
      </p:sp>
    </p:spTree>
    <p:extLst>
      <p:ext uri="{BB962C8B-B14F-4D97-AF65-F5344CB8AC3E}">
        <p14:creationId xmlns:p14="http://schemas.microsoft.com/office/powerpoint/2010/main" val="242519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4F1D-FB53-B891-64AB-666AAFDC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What you will learn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91220-84A6-59C3-D271-2D0C04404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884" y="2045850"/>
            <a:ext cx="2446232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2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D87D-CE44-83CF-A63C-A1ACE263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Parse JSON data from HTTP message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C82E9-C9CE-7F19-FC00-F1BE17419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7278247" cy="161069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JSON is the standard format for application programming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interface (API) data exchange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Because it is the standard representation of native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JavaScript objects, Node.js handles JSON easily 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16A21F-038D-F15F-2FBC-72609E7C6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88" y="1916831"/>
            <a:ext cx="4857453" cy="161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2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569E-34E6-3DE4-4845-2C722426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Parse JSON data from HTTP message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B6FB9-BC32-12E3-EA61-CB8B7BC66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553998"/>
          </a:xfrm>
        </p:spPr>
        <p:txBody>
          <a:bodyPr/>
          <a:lstStyle/>
          <a:p>
            <a:r>
              <a:rPr lang="en-US" sz="1800" dirty="0"/>
              <a:t>• Method </a:t>
            </a:r>
            <a:r>
              <a:rPr lang="en-US" sz="1800" dirty="0" err="1"/>
              <a:t>JSON.parse</a:t>
            </a:r>
            <a:r>
              <a:rPr lang="en-US" sz="1800" dirty="0"/>
              <a:t>() parses a JSON string to a JavaScript </a:t>
            </a:r>
          </a:p>
          <a:p>
            <a:r>
              <a:rPr lang="en-US" sz="1800" dirty="0"/>
              <a:t>object 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6E68DF-E15B-FC1C-FE30-96A352D3D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273" y="2661625"/>
            <a:ext cx="5397453" cy="155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1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F162-FCAF-6041-4C55-3D82A0CFB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Example: How many astronauts?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9FA7F-E87B-27DC-4509-EF2FC442B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678" y="2615188"/>
            <a:ext cx="2712955" cy="30863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CADA22-9227-77C5-CA42-819BE071565D}"/>
              </a:ext>
            </a:extLst>
          </p:cNvPr>
          <p:cNvSpPr txBox="1"/>
          <p:nvPr/>
        </p:nvSpPr>
        <p:spPr>
          <a:xfrm>
            <a:off x="761967" y="1508672"/>
            <a:ext cx="48245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• The number of astronauts is five </a:t>
            </a:r>
          </a:p>
          <a:p>
            <a:r>
              <a:rPr lang="en-US" dirty="0"/>
              <a:t>• This is an example of using a real end point </a:t>
            </a:r>
          </a:p>
          <a:p>
            <a:r>
              <a:rPr lang="en-US" dirty="0"/>
              <a:t>that returns JSON 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3BF381-7839-032C-6210-4695B9E72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264" y="2333494"/>
            <a:ext cx="1409822" cy="14555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554B77-9B5F-4AEA-86E6-A7C0DFFC87BB}"/>
              </a:ext>
            </a:extLst>
          </p:cNvPr>
          <p:cNvSpPr txBox="1"/>
          <p:nvPr/>
        </p:nvSpPr>
        <p:spPr>
          <a:xfrm>
            <a:off x="8112224" y="378904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Astronauts in the ISS </a:t>
            </a:r>
          </a:p>
        </p:txBody>
      </p:sp>
    </p:spTree>
    <p:extLst>
      <p:ext uri="{BB962C8B-B14F-4D97-AF65-F5344CB8AC3E}">
        <p14:creationId xmlns:p14="http://schemas.microsoft.com/office/powerpoint/2010/main" val="9707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474C94-ADE3-13F4-A804-1A488C8A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Recap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7056E-68AD-D269-5F59-20CE731C7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7206239" cy="20261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In this video, you learned that: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Node.js handles JSON easily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You can use two important methods to parse a string into JSON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and also convert JSON into a string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88615354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13</TotalTime>
  <Words>133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GenAITheme3-whiteBG</vt:lpstr>
      <vt:lpstr>Working with JSON</vt:lpstr>
      <vt:lpstr>What you will learn </vt:lpstr>
      <vt:lpstr>Parse JSON data from HTTP message </vt:lpstr>
      <vt:lpstr>Parse JSON data from HTTP message </vt:lpstr>
      <vt:lpstr>Example: How many astronauts? </vt:lpstr>
      <vt:lpstr>Recap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dell</cp:lastModifiedBy>
  <cp:revision>3</cp:revision>
  <dcterms:created xsi:type="dcterms:W3CDTF">2025-03-11T07:38:25Z</dcterms:created>
  <dcterms:modified xsi:type="dcterms:W3CDTF">2025-03-12T11:57:41Z</dcterms:modified>
</cp:coreProperties>
</file>