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F7FB-D8B7-A795-5B40-5D9BC85DE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40DA3-28A4-72E7-23C8-E9363D308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26D00-322E-B743-CD17-B4F33A52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3D4C-4E34-4727-9443-2687444F842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64460-0340-1B22-E393-609A6644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F10C5-6D44-FF22-DD58-A287B263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0110-F396-4369-8246-04B8C398B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66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36C3-9D53-ECE7-73DC-2BF3CAC9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72AB9-29EC-2027-1FB7-41EEBE8B8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A5362-2505-4231-6F57-7BB942BE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3D4C-4E34-4727-9443-2687444F842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1B38F-CDA7-8C32-0822-5EBC502D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6B039-07B7-C2CF-F68A-1B2C2D37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0110-F396-4369-8246-04B8C398B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59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5DFED-1CEB-D610-EDD4-C3FC27855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3B003-33E2-D7F6-6C20-07BE16D15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117A2-48B4-2FBB-8CEB-B3D9AEB6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3D4C-4E34-4727-9443-2687444F842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6C876-5EE5-8806-ACDD-5B69DB24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E20C4-633D-D819-E7E6-71AD7814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0110-F396-4369-8246-04B8C398B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0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B6F5-6E56-E76F-6614-5BB5CDE5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EA7FA-47CA-A523-A42A-9040F019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B320F-94F6-FA03-9974-8F6098C7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3D4C-4E34-4727-9443-2687444F842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42587-ABB2-1821-E265-BE1A85E7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812E3-A6FF-D403-EC91-05FAD0F1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0110-F396-4369-8246-04B8C398B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13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A7FB-E2A6-705D-F443-99C13DD5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2F7AF-018B-A39C-CB5B-7FC48814A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AADAC-5380-4AFE-C093-36CBEB4E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3D4C-4E34-4727-9443-2687444F842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8FD16-EE49-DB81-7EAD-615F08AD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C8E67-E0C2-9632-97B4-0A1E0314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0110-F396-4369-8246-04B8C398B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14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6E28-D4B1-1A85-AEA5-B7C68CC9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63B5-E376-55F1-018D-B01E2FAF0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7D4DE-8EAD-9392-0E75-8DE7B5B1B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A089C-F341-74CC-AD30-049CD60A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3D4C-4E34-4727-9443-2687444F842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78E7D-D272-29B3-D85A-4C5C4764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1F701-817B-755E-BFEB-99C89F04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0110-F396-4369-8246-04B8C398B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48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B146-9BE2-843D-625A-5129A6C7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7D62F-56A5-B53B-2DE3-786072DF0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279F6-CBCA-5278-13A6-CFF030275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929C2-4E8B-58CB-5819-4E4C98554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1FF7C-8320-36D1-A70F-8AE62B45A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21457-2667-BC37-E6CB-55B03D30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3D4C-4E34-4727-9443-2687444F842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7ABD92-AAA8-4A58-50D8-1211183A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9B7A5-8D12-C7B2-E39E-27C6F475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0110-F396-4369-8246-04B8C398B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7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5117-78D9-67A1-AF64-7FB7CCC8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B3CB8-BB51-B820-4AAD-520E2B4A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3D4C-4E34-4727-9443-2687444F842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70B8D-F587-9D97-5F5D-7C6D67AC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35FD6-7682-3424-F064-9A483C3F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0110-F396-4369-8246-04B8C398B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D502E-319D-9EA4-7318-5B5A9829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3D4C-4E34-4727-9443-2687444F842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27D6C-520C-389F-58B6-58EC135D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6253D-5856-7E6E-D8C9-0B293F4F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0110-F396-4369-8246-04B8C398B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70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D414-03FA-6551-3C1D-49295F60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807BF-74F7-26A0-9F6A-5DC679C00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1C587-5E3F-E134-0EBB-586C386CE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263FC-C8AA-B1C7-743D-023DDE3E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3D4C-4E34-4727-9443-2687444F842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0D061-9AB6-2905-D02F-FADDD886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A711F-55C8-1D7A-C399-C50CF992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0110-F396-4369-8246-04B8C398B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99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A43E-199A-127E-591E-4D8322AC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F5A21-A557-6B9F-6176-2A9DCACDF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8E039-A73D-5645-BEFF-045BCEE81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DAE72-387C-9D5E-DA35-D93D2E52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3D4C-4E34-4727-9443-2687444F842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E4874-A916-1A9A-2AD6-D6063E64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3577A-26E3-53BE-F425-B7E81E2F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0110-F396-4369-8246-04B8C398B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86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943EA-E01C-B5F7-3627-339ADCEA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D1D7F-8645-12B8-D767-E35C163FF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043A-2C91-8AAC-F16A-A90078089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3D4C-4E34-4727-9443-2687444F842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6521B-53F7-64BE-1E5D-7753CBC55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2FCCD-60E1-EE17-D604-3C1CE2E18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20110-F396-4369-8246-04B8C398B9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04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A74202-95A9-F623-4318-872F16436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27D2F-0121-BDA6-1D8E-9D84D6350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EA5219-6B88-E43B-77D6-F7A988EAF2B1}"/>
              </a:ext>
            </a:extLst>
          </p:cNvPr>
          <p:cNvSpPr/>
          <p:nvPr/>
        </p:nvSpPr>
        <p:spPr>
          <a:xfrm>
            <a:off x="11876314" y="0"/>
            <a:ext cx="31568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88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70810A-CFF3-6D8D-EA80-8F097A102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88380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410F20-3DAB-4FBF-634B-DC61DB746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2847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</cp:revision>
  <dcterms:created xsi:type="dcterms:W3CDTF">2025-01-31T07:24:03Z</dcterms:created>
  <dcterms:modified xsi:type="dcterms:W3CDTF">2025-02-10T05:38:49Z</dcterms:modified>
</cp:coreProperties>
</file>