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283F-46E9-7FD1-F94C-68E9E31F7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09C7F-7A41-37FD-7AED-6C7346FD8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62A95-6614-09EB-8A1B-91A865A6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D04D-49C9-4E44-A809-AEFE2038B4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030A2-B0FE-2EAC-E914-C3599BF0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8A0C-B3D2-66CA-3F29-A2A20F7F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2E6F-64A1-4079-A684-08ED04D60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23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531E-8154-70E1-4DCE-F210C462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D36EF-DAC7-931C-ABD6-915472047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DBE71-F9BD-E8B7-F320-D5D2551D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D04D-49C9-4E44-A809-AEFE2038B4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17D8F-EDD8-36DF-0FB9-1D8797C0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39AFE-2481-EA85-BA88-5757238B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2E6F-64A1-4079-A684-08ED04D60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89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E3FBF-15B0-2BAC-F85C-DABB30EAE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0F452-DBE4-C1BB-32C6-384F57353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7051F-557A-7669-32D9-8437AE29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D04D-49C9-4E44-A809-AEFE2038B4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DA504-8159-6833-E68B-4776C2A1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2FEBD-F88A-9B32-D22B-4FEEE6E2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2E6F-64A1-4079-A684-08ED04D60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74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A1BC9-282B-FAF9-831C-6B903E6D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C132-5A13-8823-9D2C-2AAB5681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B2E2-1BC2-0E4C-B0B8-A20716BF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D04D-49C9-4E44-A809-AEFE2038B4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E1147-8070-AF4C-9291-987EBEAF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0A967-4822-4572-85D2-C7005141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2E6F-64A1-4079-A684-08ED04D60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1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1E14-924A-7EBD-994B-4CAB3584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1FC2F-5AD3-805D-8ABF-B1DE003DF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9C02E-D9DA-62A5-5960-E6A1D961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D04D-49C9-4E44-A809-AEFE2038B4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ED9AF-83B0-691D-2FFD-19B7435F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DA1D2-0E27-C3B5-D81D-D3B477DD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2E6F-64A1-4079-A684-08ED04D60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14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6BC5-F77C-6994-D5DF-9716DD2B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0656D-DDCF-E3DD-3497-DCA564345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4BA67-6D8F-6818-0DBB-0E1F39D36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ACEE5-CAF5-9878-91C4-41FDAE73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D04D-49C9-4E44-A809-AEFE2038B4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23A10-69B3-D905-F894-363AA957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BB73D-09B0-C63F-F98C-A1C9205C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2E6F-64A1-4079-A684-08ED04D60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0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D781-F575-92DF-8D77-8744B56E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B12C-63F9-51E6-FB5D-0EC51D249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B8686-7E4D-DEB4-7F86-7915CD4F5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EAACD-891A-EE79-6866-5262E1CD3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87703A-DC25-502C-FFCE-AA3E7DB49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09B7B-3DE9-8DC3-DD5E-11FF657A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D04D-49C9-4E44-A809-AEFE2038B4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C4813-BB98-C848-D8B4-2B6CD11B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6959E-0739-6174-86A1-0E441030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2E6F-64A1-4079-A684-08ED04D60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80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58ED-9C1B-1777-6D0B-BF27B63E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C47F6-19C1-8622-FB77-F7BE7249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D04D-49C9-4E44-A809-AEFE2038B4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BBBBF-AA13-CE2B-B9B3-459A8F82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DD65A-B846-F27B-4FEE-6A72AABB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2E6F-64A1-4079-A684-08ED04D60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23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545F0-B56D-0081-7B35-BB1F7B70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D04D-49C9-4E44-A809-AEFE2038B4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B2068-1360-5625-4F4E-9F1F7B3E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61516-92C5-06A0-E91A-6EC8C7F4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2E6F-64A1-4079-A684-08ED04D60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0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8476-1E1E-BA1A-62E9-5EB5AA3BB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5C83E-EF2F-359B-2F3E-2F515219E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28EF6-A7DE-433E-6A72-8A6A450FE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3FBA4-725D-A980-DA2B-803C2773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D04D-49C9-4E44-A809-AEFE2038B4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3CA74-B280-BCF7-2251-DD9921BB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FE8D6-23ED-28BC-128E-A38498C8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2E6F-64A1-4079-A684-08ED04D60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17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DEAD-40EB-3B60-7F25-37DE4041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36CF2-3DB4-6D71-826D-D10FDDB70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D7EBC-2A36-C9EF-A752-229E4908F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7A289-E250-6ADD-D0E7-8539CAAE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D04D-49C9-4E44-A809-AEFE2038B4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B2234-57A4-6EE7-74D5-C393CF42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33408-39C2-9FA9-BCC3-89ABF1F5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2E6F-64A1-4079-A684-08ED04D60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42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0A92F7-9D00-61E9-3C69-691733C8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1B6EB-08DE-8413-2530-A5C099DDB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552FC-1FD7-7A20-A389-F50CBD666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8D04D-49C9-4E44-A809-AEFE2038B4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1C08B-BE4F-06DA-9266-DDBC7A028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88BBB-C81A-5A2C-84F1-604993169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2E6F-64A1-4079-A684-08ED04D60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5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014C00-DA51-E277-180E-7DF35ECA3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DD7E0-58DD-0076-B47F-F22B6BC22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A43-D3AD-478C-6623-35736053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72CAFD-6BC2-F1DF-AF2D-FCE7CF629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8902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</cp:revision>
  <dcterms:created xsi:type="dcterms:W3CDTF">2025-01-31T07:53:32Z</dcterms:created>
  <dcterms:modified xsi:type="dcterms:W3CDTF">2025-02-10T05:39:22Z</dcterms:modified>
</cp:coreProperties>
</file>