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729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3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36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4408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72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BD46-5072-BE1C-60A8-C355C6D09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E1E92-802A-C8A4-7D62-2EA5A84CE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E0D9-900E-924B-69CD-8DD88A71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35FB4-3D2C-4723-AAFB-2F89D3FF8AF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3E71-8EC4-2A12-4109-920F75BE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6135-2F3E-316C-A9BF-DE50EB6F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69381-ADD8-45B9-A816-5D6DFC1F5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0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57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262-4029-9146-D6C3-6B9432A4F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096" y="372121"/>
            <a:ext cx="7547112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Solar power plant design </a:t>
            </a:r>
            <a:endParaRPr lang="en-IN" sz="4000" b="1" dirty="0">
              <a:solidFill>
                <a:srgbClr val="FF59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69B3F5-4CBB-1B75-C148-E58AEACF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98" y="1105030"/>
            <a:ext cx="8093549" cy="41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6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98FDAD-B3E5-53A4-8DA2-CCA397F6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142539"/>
            <a:ext cx="9274344" cy="58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9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2C1BF-4895-6A16-D80D-9252A3A8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61" y="253582"/>
            <a:ext cx="7869941" cy="5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6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478E-304C-6D39-CD2E-A60A2979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Rooftop project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EB4340-2A70-E47E-CBFA-A80B26A9740F}"/>
              </a:ext>
            </a:extLst>
          </p:cNvPr>
          <p:cNvSpPr/>
          <p:nvPr/>
        </p:nvSpPr>
        <p:spPr>
          <a:xfrm>
            <a:off x="11353800" y="0"/>
            <a:ext cx="838200" cy="794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DB34F-67D5-D9C9-6B7D-2E481276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1" y="1744834"/>
            <a:ext cx="7818798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E526-8BB1-FC6A-4AA7-F6340A23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665704"/>
            <a:ext cx="2577581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0297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7</TotalTime>
  <Words>8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GenAITheme3-whiteBG</vt:lpstr>
      <vt:lpstr>Solar power plant design </vt:lpstr>
      <vt:lpstr>PowerPoint Presentation</vt:lpstr>
      <vt:lpstr>PowerPoint Presentation</vt:lpstr>
      <vt:lpstr>Rooftop project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2</cp:revision>
  <dcterms:created xsi:type="dcterms:W3CDTF">2025-01-31T12:55:32Z</dcterms:created>
  <dcterms:modified xsi:type="dcterms:W3CDTF">2025-02-11T07:49:04Z</dcterms:modified>
</cp:coreProperties>
</file>