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913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896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032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8291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2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7E73-43E9-BB2E-B72C-D31454F10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1D809-AD76-2321-DCF1-B07FA4850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0D25E-B0A9-3C16-CDA8-EBCA5815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827D-10F5-498E-B6DF-29BD95A282A0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32F10-8519-6506-1D8A-8FFAD574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1568E-D0B6-B325-A2C8-F2CB0B0F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52DDD-84D2-4950-A303-53B15ADE2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0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001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4D2711-870D-0383-F075-47C5BF2B6761}"/>
              </a:ext>
            </a:extLst>
          </p:cNvPr>
          <p:cNvSpPr txBox="1">
            <a:spLocks/>
          </p:cNvSpPr>
          <p:nvPr/>
        </p:nvSpPr>
        <p:spPr>
          <a:xfrm>
            <a:off x="1419582" y="259976"/>
            <a:ext cx="9144000" cy="61555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 Power Plant design</a:t>
            </a:r>
            <a:endParaRPr lang="en-IN" sz="4000" b="1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D5EDB-5A55-C99C-7602-88AED0377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4" y="964981"/>
            <a:ext cx="8559792" cy="475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4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9301A5-B253-B8F3-F1C2-F5240751E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11" y="237797"/>
            <a:ext cx="9655377" cy="56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2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29B138-F3B3-178F-23D5-52A3E558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71" y="406278"/>
            <a:ext cx="8283658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8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5311A3-6C4C-83B4-F180-E3E8CAA69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23" y="646652"/>
            <a:ext cx="8687553" cy="5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85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FFB9A2-6DE3-70F9-0DEB-F1B2AD33A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96" y="483312"/>
            <a:ext cx="9160034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2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9C1222-9603-5590-16CF-030FC64B4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29" y="1592421"/>
            <a:ext cx="8093141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2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AFC78E-E36B-D82C-4962-946413EE8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63" y="1600041"/>
            <a:ext cx="9617273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9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948F76-43B6-69DC-F91B-D514CA926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206" y="1497162"/>
            <a:ext cx="8405588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7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CE3C-F796-58F0-7A2A-1F653CD4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7436" y="2992351"/>
            <a:ext cx="4992790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 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05263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8</TotalTime>
  <Words>6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GenAITheme3-whiteBG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2</cp:revision>
  <dcterms:created xsi:type="dcterms:W3CDTF">2025-02-03T07:19:26Z</dcterms:created>
  <dcterms:modified xsi:type="dcterms:W3CDTF">2025-02-21T10:23:51Z</dcterms:modified>
</cp:coreProperties>
</file>