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82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96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96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840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C00F-5788-98D4-D493-DA4A5D7AF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0311E-524A-5A2D-2188-77EC620B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9F08-4B2C-36A9-1AB9-44396ABC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8FAE-6DAB-4AC3-BC90-CCCE79C4B2B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4136-78E3-6302-5370-BD5C92F4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FA5C-8879-B693-8D47-2297B396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42E-6DA0-4ABB-A9FD-A8F70BF7E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82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4D2711-870D-0383-F075-47C5BF2B6761}"/>
              </a:ext>
            </a:extLst>
          </p:cNvPr>
          <p:cNvSpPr txBox="1">
            <a:spLocks/>
          </p:cNvSpPr>
          <p:nvPr/>
        </p:nvSpPr>
        <p:spPr>
          <a:xfrm>
            <a:off x="1524000" y="472558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kern="0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b="1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D5EDB-5A55-C99C-7602-88AED037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22" y="1177563"/>
            <a:ext cx="8559792" cy="4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8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59B82-8D5B-9AF8-F70F-06D065D571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9" y="139148"/>
            <a:ext cx="10287000" cy="5786438"/>
          </a:xfrm>
        </p:spPr>
      </p:pic>
    </p:spTree>
    <p:extLst>
      <p:ext uri="{BB962C8B-B14F-4D97-AF65-F5344CB8AC3E}">
        <p14:creationId xmlns:p14="http://schemas.microsoft.com/office/powerpoint/2010/main" val="349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24604-454E-4F94-1890-93EB46BC71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2" y="109331"/>
            <a:ext cx="10485783" cy="5898253"/>
          </a:xfrm>
        </p:spPr>
      </p:pic>
    </p:spTree>
    <p:extLst>
      <p:ext uri="{BB962C8B-B14F-4D97-AF65-F5344CB8AC3E}">
        <p14:creationId xmlns:p14="http://schemas.microsoft.com/office/powerpoint/2010/main" val="383828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B9218-9739-3E47-82A2-3C955D87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8" y="89452"/>
            <a:ext cx="10595113" cy="59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F90A8-95A7-AC4E-0E5E-D82DFDBEF90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" y="0"/>
            <a:ext cx="10585174" cy="5954160"/>
          </a:xfrm>
        </p:spPr>
      </p:pic>
    </p:spTree>
    <p:extLst>
      <p:ext uri="{BB962C8B-B14F-4D97-AF65-F5344CB8AC3E}">
        <p14:creationId xmlns:p14="http://schemas.microsoft.com/office/powerpoint/2010/main" val="414512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475D-A4DD-FC49-DFD3-79A1D0C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646" y="2813447"/>
            <a:ext cx="2865816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2076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2025-02-03T09:40:57Z</dcterms:created>
  <dcterms:modified xsi:type="dcterms:W3CDTF">2025-02-21T10:28:29Z</dcterms:modified>
</cp:coreProperties>
</file>