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3T07:47:40.7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3T07:47:40.9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3T07:47:42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452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11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928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2183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68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02A7-EACA-E9A1-A2AA-9A2D0345B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DED4C-9589-2353-A20C-E6DA3FCD9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E582D-38C3-F896-F01E-F2C65E83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A3EE-924D-40B7-A995-61BBD549DB45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7CF17-636A-7F38-690A-5C3EDF96E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B27E6-0674-9212-0566-2D153CB5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E3FF-75DF-47F0-BDB3-71241B280B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38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643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E3F3B7-D776-2723-3578-B28A82E993F1}"/>
              </a:ext>
            </a:extLst>
          </p:cNvPr>
          <p:cNvSpPr txBox="1">
            <a:spLocks/>
          </p:cNvSpPr>
          <p:nvPr/>
        </p:nvSpPr>
        <p:spPr>
          <a:xfrm>
            <a:off x="1419582" y="259976"/>
            <a:ext cx="9144000" cy="61555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 Power Plant design</a:t>
            </a:r>
            <a:endParaRPr lang="en-IN" sz="4000" dirty="0">
              <a:solidFill>
                <a:srgbClr val="FF5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19EC7C-9A4F-0DE1-E19E-C411B4461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4" y="964981"/>
            <a:ext cx="8559792" cy="4750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5EE55A-0B70-C0D6-0B78-63CFDED44688}"/>
              </a:ext>
            </a:extLst>
          </p:cNvPr>
          <p:cNvSpPr txBox="1"/>
          <p:nvPr/>
        </p:nvSpPr>
        <p:spPr>
          <a:xfrm>
            <a:off x="4873487" y="5893019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– 16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Pvsyst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A87A26-9B3D-C0CD-4AFD-24021488FC46}"/>
              </a:ext>
            </a:extLst>
          </p:cNvPr>
          <p:cNvSpPr/>
          <p:nvPr/>
        </p:nvSpPr>
        <p:spPr>
          <a:xfrm>
            <a:off x="5128638" y="6262351"/>
            <a:ext cx="1828800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73B6A5-9652-C1EC-EDFC-9025C193B729}"/>
              </a:ext>
            </a:extLst>
          </p:cNvPr>
          <p:cNvGrpSpPr/>
          <p:nvPr/>
        </p:nvGrpSpPr>
        <p:grpSpPr>
          <a:xfrm>
            <a:off x="5834191" y="6529852"/>
            <a:ext cx="360" cy="360"/>
            <a:chOff x="5834191" y="6529852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C681261-B9B1-CA7F-D281-E59290AFE014}"/>
                    </a:ext>
                  </a:extLst>
                </p14:cNvPr>
                <p14:cNvContentPartPr/>
                <p14:nvPr/>
              </p14:nvContentPartPr>
              <p14:xfrm>
                <a:off x="5834191" y="6529852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C681261-B9B1-CA7F-D281-E59290AFE01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28071" y="652373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3395E00-AA0A-E5DF-48AA-D803344B77A6}"/>
                    </a:ext>
                  </a:extLst>
                </p14:cNvPr>
                <p14:cNvContentPartPr/>
                <p14:nvPr/>
              </p14:nvContentPartPr>
              <p14:xfrm>
                <a:off x="5834191" y="6529852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3395E00-AA0A-E5DF-48AA-D803344B77A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28071" y="652373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0424DD8-BB0E-0E2C-234B-3E559DE66635}"/>
                  </a:ext>
                </a:extLst>
              </p14:cNvPr>
              <p14:cNvContentPartPr/>
              <p14:nvPr/>
            </p14:nvContentPartPr>
            <p14:xfrm>
              <a:off x="5834191" y="6529852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0424DD8-BB0E-0E2C-234B-3E559DE666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8071" y="6523732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542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C19D0FA-C212-2D2C-7CCE-953CEC362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56" y="403798"/>
            <a:ext cx="6325148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7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CBC57A-C718-67DC-F45F-36EF694BB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42" y="834165"/>
            <a:ext cx="7567316" cy="51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8375FA1-F325-F0E7-979F-06DAF28D2871}"/>
              </a:ext>
            </a:extLst>
          </p:cNvPr>
          <p:cNvGrpSpPr/>
          <p:nvPr/>
        </p:nvGrpSpPr>
        <p:grpSpPr>
          <a:xfrm>
            <a:off x="1935119" y="883699"/>
            <a:ext cx="8321761" cy="5090601"/>
            <a:chOff x="1935119" y="883699"/>
            <a:chExt cx="8321761" cy="50906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265C0E3-FA2B-150D-F3E2-3F2345F8F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5119" y="883699"/>
              <a:ext cx="8321761" cy="509060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887151-ABC8-E3CE-5ACA-2CD4819465C1}"/>
                </a:ext>
              </a:extLst>
            </p:cNvPr>
            <p:cNvSpPr/>
            <p:nvPr/>
          </p:nvSpPr>
          <p:spPr>
            <a:xfrm>
              <a:off x="9263269" y="4134678"/>
              <a:ext cx="596347" cy="4671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7734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D7B8-8F9E-A668-952B-7B400A009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118" y="2854547"/>
            <a:ext cx="2547763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Thank you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717631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10</TotalTime>
  <Words>11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GenAITheme3-whiteBG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3</cp:revision>
  <dcterms:created xsi:type="dcterms:W3CDTF">2025-02-10T09:16:40Z</dcterms:created>
  <dcterms:modified xsi:type="dcterms:W3CDTF">2025-02-13T07:53:34Z</dcterms:modified>
</cp:coreProperties>
</file>