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93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5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2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3796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9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CAEA-D864-BC78-2F09-1B09F770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87044-907A-2EAF-6768-3ABC3F68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9C24-9C08-EF6F-33B0-BA8F3C5F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F21F-91E5-6D16-FEB1-59AF295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75A9-4F80-2ACD-D0B2-87E9AC90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7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01BB1-3E51-2C91-B6E6-8D5D0F869AB0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D88E0-BBC6-0BEF-3D88-77436AC3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74CAB-68E9-9456-AF93-0218B842C751}"/>
              </a:ext>
            </a:extLst>
          </p:cNvPr>
          <p:cNvSpPr txBox="1"/>
          <p:nvPr/>
        </p:nvSpPr>
        <p:spPr>
          <a:xfrm>
            <a:off x="4873487" y="589301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– 17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Pvsyst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796717-3698-25E0-0A17-2654C566F3C7}"/>
              </a:ext>
            </a:extLst>
          </p:cNvPr>
          <p:cNvSpPr/>
          <p:nvPr/>
        </p:nvSpPr>
        <p:spPr>
          <a:xfrm>
            <a:off x="5128638" y="6262351"/>
            <a:ext cx="1828800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F9C9A-29C8-C0F2-7897-85B5476990C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22" y="804448"/>
            <a:ext cx="8766313" cy="4931051"/>
          </a:xfrm>
        </p:spPr>
      </p:pic>
    </p:spTree>
    <p:extLst>
      <p:ext uri="{BB962C8B-B14F-4D97-AF65-F5344CB8AC3E}">
        <p14:creationId xmlns:p14="http://schemas.microsoft.com/office/powerpoint/2010/main" val="35870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E15607-199E-D0E2-872E-AE5FB5A9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659413"/>
            <a:ext cx="954868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EB100B-AEBC-AE2A-5054-86D076D9391B}"/>
              </a:ext>
            </a:extLst>
          </p:cNvPr>
          <p:cNvGrpSpPr/>
          <p:nvPr/>
        </p:nvGrpSpPr>
        <p:grpSpPr>
          <a:xfrm>
            <a:off x="1496931" y="680441"/>
            <a:ext cx="9198137" cy="5159187"/>
            <a:chOff x="1496931" y="849406"/>
            <a:chExt cx="9198137" cy="51591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EB3F97-45E2-F519-3FB9-D9B804FA6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31" y="849406"/>
              <a:ext cx="9198137" cy="51591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B3F66-70D5-E770-7F59-C0DC4B9E9088}"/>
                </a:ext>
              </a:extLst>
            </p:cNvPr>
            <p:cNvSpPr/>
            <p:nvPr/>
          </p:nvSpPr>
          <p:spPr>
            <a:xfrm>
              <a:off x="10316817" y="849406"/>
              <a:ext cx="378251" cy="19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58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D063D-3355-8BE7-4C31-2B466FFC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91" y="444382"/>
            <a:ext cx="942675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3B6-0417-164B-19D7-D53CE1C9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03" y="2571750"/>
            <a:ext cx="2965206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2129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11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2025-02-10T09:26:36Z</dcterms:created>
  <dcterms:modified xsi:type="dcterms:W3CDTF">2025-02-13T17:37:03Z</dcterms:modified>
</cp:coreProperties>
</file>