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8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6595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94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841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502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173C-4C22-2582-8DF5-15C668E9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41AD6-9057-C844-6491-EBC01E77E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C8346-B391-E579-E800-9B200C0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ED6F-730B-43E2-960A-EDDCEEA25F4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159AE-7684-22F6-462D-3586D8B3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B607-1392-C9A7-D9D6-18F999F98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D019A-A63E-4920-AA3C-C35150B836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5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571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A2DB73-218F-1AF5-84D2-D38B7A5AF6E0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0D7BB-599B-78C1-FBEA-3EC5F87D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6CB7F-75E5-EDE6-0A69-E959587CD215}"/>
              </a:ext>
            </a:extLst>
          </p:cNvPr>
          <p:cNvSpPr txBox="1"/>
          <p:nvPr/>
        </p:nvSpPr>
        <p:spPr>
          <a:xfrm>
            <a:off x="4873487" y="589301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– 18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Pvsyst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FE8A290-D5F3-5686-B973-6125B48700F7}"/>
              </a:ext>
            </a:extLst>
          </p:cNvPr>
          <p:cNvSpPr/>
          <p:nvPr/>
        </p:nvSpPr>
        <p:spPr>
          <a:xfrm>
            <a:off x="5128638" y="6262351"/>
            <a:ext cx="1828800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29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782885-F284-CAFB-A619-D25110EFC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963716"/>
            <a:ext cx="934293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89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70B1BB-934D-4A8E-4590-687E0937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48" y="1169474"/>
            <a:ext cx="8817104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9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3C8C7-C715-E01C-7D60-59DF316C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619" y="3065660"/>
            <a:ext cx="3054659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Thank You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0779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11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2025-02-10T09:47:15Z</dcterms:created>
  <dcterms:modified xsi:type="dcterms:W3CDTF">2025-02-13T11:31:16Z</dcterms:modified>
</cp:coreProperties>
</file>