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7254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7278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500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3773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77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EDF0D-8AA2-78D6-ACC5-2BA092446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96D84-486F-9FBC-021B-F0FEBE026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CDBE0-829D-C0BE-C1BF-134A74A3B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9476-BD35-4172-9863-64950CECAB80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B0BF2-9FF0-0846-2A49-AE2FB696B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6EEAC-AF51-0F95-9D3C-8A6DBB92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7E9D8-5F2A-4DEE-9E12-07317A00F9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17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3114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E3F3B7-D776-2723-3578-B28A82E993F1}"/>
              </a:ext>
            </a:extLst>
          </p:cNvPr>
          <p:cNvSpPr txBox="1">
            <a:spLocks/>
          </p:cNvSpPr>
          <p:nvPr/>
        </p:nvSpPr>
        <p:spPr>
          <a:xfrm>
            <a:off x="1524000" y="185497"/>
            <a:ext cx="9144000" cy="61555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defPPr>
              <a:defRPr kern="0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 Power Plant design</a:t>
            </a:r>
            <a:endParaRPr lang="en-IN" sz="4000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19EC7C-9A4F-0DE1-E19E-C411B4461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522" y="890502"/>
            <a:ext cx="8559792" cy="4750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5EE55A-0B70-C0D6-0B78-63CFDED44688}"/>
              </a:ext>
            </a:extLst>
          </p:cNvPr>
          <p:cNvSpPr txBox="1"/>
          <p:nvPr/>
        </p:nvSpPr>
        <p:spPr>
          <a:xfrm>
            <a:off x="4977905" y="5818540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kern="0"/>
            </a:def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– 19 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Pvsyst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5A87A26-9B3D-C0CD-4AFD-24021488FC46}"/>
              </a:ext>
            </a:extLst>
          </p:cNvPr>
          <p:cNvSpPr/>
          <p:nvPr/>
        </p:nvSpPr>
        <p:spPr>
          <a:xfrm>
            <a:off x="5233056" y="6187872"/>
            <a:ext cx="1828800" cy="484632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35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286441-4671-73E7-0981-ECA5A5E25DE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95" y="337931"/>
            <a:ext cx="9929191" cy="5585170"/>
          </a:xfrm>
        </p:spPr>
      </p:pic>
    </p:spTree>
    <p:extLst>
      <p:ext uri="{BB962C8B-B14F-4D97-AF65-F5344CB8AC3E}">
        <p14:creationId xmlns:p14="http://schemas.microsoft.com/office/powerpoint/2010/main" val="258499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816730-C980-E839-B6C5-9182BC6F637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061" y="1554956"/>
            <a:ext cx="10515600" cy="3748088"/>
          </a:xfrm>
        </p:spPr>
      </p:pic>
    </p:spTree>
    <p:extLst>
      <p:ext uri="{BB962C8B-B14F-4D97-AF65-F5344CB8AC3E}">
        <p14:creationId xmlns:p14="http://schemas.microsoft.com/office/powerpoint/2010/main" val="3124018928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</TotalTime>
  <Words>9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GenAITheme3-whiteBG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2</cp:revision>
  <dcterms:created xsi:type="dcterms:W3CDTF">2025-02-10T09:56:00Z</dcterms:created>
  <dcterms:modified xsi:type="dcterms:W3CDTF">2025-02-13T11:32:21Z</dcterms:modified>
</cp:coreProperties>
</file>