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AFAFE-A3E4-4D15-B970-72375081C511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F06CD-CF99-407C-8012-05C8068CF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14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F06CD-CF99-407C-8012-05C8068CFFE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719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7341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464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154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14603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162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2928-0DE2-D1A1-D00B-B1CF8F90B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199F0-5FA7-8DF7-0AB7-B60ACE2A1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2C81D-26AC-7698-8075-B1B09F3E6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84E1E-8A81-405F-97E9-F1C0BE31B93B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5B67D-DD82-8B79-135B-0030A2D87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22ACE-0FED-3C1E-1761-8D6E3FA36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C7132-1466-43D2-AF47-452EFFBC7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73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699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1C7954E-9535-A8C1-6FA7-966232D4B56F}"/>
              </a:ext>
            </a:extLst>
          </p:cNvPr>
          <p:cNvSpPr txBox="1">
            <a:spLocks/>
          </p:cNvSpPr>
          <p:nvPr/>
        </p:nvSpPr>
        <p:spPr>
          <a:xfrm>
            <a:off x="1419582" y="259976"/>
            <a:ext cx="9144000" cy="61555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Solar Power Plant design</a:t>
            </a:r>
            <a:endParaRPr lang="en-IN" sz="4000" dirty="0">
              <a:solidFill>
                <a:srgbClr val="FF5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2A68BE-3FCE-CAB7-9256-718A84981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4" y="964981"/>
            <a:ext cx="8559792" cy="475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3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EA02C7-694F-87FD-2FF5-A0EF7BA6A1F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08" y="93860"/>
            <a:ext cx="10237304" cy="5758484"/>
          </a:xfrm>
        </p:spPr>
      </p:pic>
    </p:spTree>
    <p:extLst>
      <p:ext uri="{BB962C8B-B14F-4D97-AF65-F5344CB8AC3E}">
        <p14:creationId xmlns:p14="http://schemas.microsoft.com/office/powerpoint/2010/main" val="776984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F37E6-22F1-E544-87B2-9DC4DD10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92443"/>
          </a:xfrm>
        </p:spPr>
        <p:txBody>
          <a:bodyPr/>
          <a:lstStyle/>
          <a:p>
            <a:r>
              <a:rPr lang="en-US" sz="3200" dirty="0">
                <a:solidFill>
                  <a:srgbClr val="FF5900"/>
                </a:solidFill>
              </a:rPr>
              <a:t>Simulation variant: New simulation variant deg tilt</a:t>
            </a:r>
            <a:endParaRPr lang="en-IN" sz="3200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902DFF-20A6-8788-732F-525567D68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1" y="1108249"/>
            <a:ext cx="11926957" cy="277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0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67DE73-8FA0-C0A4-15D1-C53E3D997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80" y="488271"/>
            <a:ext cx="9678239" cy="546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38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1A580E-4FC1-8CBC-07A3-0B66CE85C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95" y="458635"/>
            <a:ext cx="9875410" cy="565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42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960604-2F64-1980-22A8-26182EB0020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31" y="141540"/>
            <a:ext cx="10420737" cy="5787037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F048FC-ED2A-B945-427A-E0E441C848F0}"/>
              </a:ext>
            </a:extLst>
          </p:cNvPr>
          <p:cNvSpPr/>
          <p:nvPr/>
        </p:nvSpPr>
        <p:spPr>
          <a:xfrm>
            <a:off x="5625548" y="3180522"/>
            <a:ext cx="228600" cy="248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2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4FC98E-2E1B-6AAF-7458-3E196021D95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10" y="0"/>
            <a:ext cx="10558703" cy="6014887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E14549F-BF5E-48C1-D320-710BFB8BF026}"/>
              </a:ext>
            </a:extLst>
          </p:cNvPr>
          <p:cNvSpPr/>
          <p:nvPr/>
        </p:nvSpPr>
        <p:spPr>
          <a:xfrm>
            <a:off x="2484783" y="4542183"/>
            <a:ext cx="765313" cy="357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118164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7</TotalTime>
  <Words>13</Words>
  <Application>Microsoft Office PowerPoint</Application>
  <PresentationFormat>Widescreen</PresentationFormat>
  <Paragraphs>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GenAITheme3-whiteBG</vt:lpstr>
      <vt:lpstr>PowerPoint Presentation</vt:lpstr>
      <vt:lpstr>PowerPoint Presentation</vt:lpstr>
      <vt:lpstr>Simulation variant: New simulation variant deg tilt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2</cp:revision>
  <dcterms:created xsi:type="dcterms:W3CDTF">2025-02-10T10:05:18Z</dcterms:created>
  <dcterms:modified xsi:type="dcterms:W3CDTF">2025-02-13T17:44:59Z</dcterms:modified>
</cp:coreProperties>
</file>