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14796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389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97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5322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686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B43A-A01C-9EBA-BA60-5396BFBB2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E1D04-A6C2-6052-48E9-831A0BA58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8147A-F21F-53C1-132E-A85CE40D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AB3CE-6EE8-4195-B518-8EF00B4FF2A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B56A3-6633-3931-A908-6979FF2ED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9BA0B-0D39-0583-E810-850B761F1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09E-C51B-4088-97C8-C5AC0D9D17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282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778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D26EFC7-EB0F-F91D-0C07-2D1BD774310E}"/>
              </a:ext>
            </a:extLst>
          </p:cNvPr>
          <p:cNvSpPr txBox="1">
            <a:spLocks/>
          </p:cNvSpPr>
          <p:nvPr/>
        </p:nvSpPr>
        <p:spPr>
          <a:xfrm>
            <a:off x="1419582" y="259976"/>
            <a:ext cx="9144000" cy="61555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5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Solar Power Plant design</a:t>
            </a:r>
            <a:endParaRPr lang="en-IN" sz="4000" dirty="0">
              <a:solidFill>
                <a:srgbClr val="FF59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07DC7B-9A50-8255-B5CE-D567E6CA3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6104" y="964981"/>
            <a:ext cx="8559792" cy="475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0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4D28A1-8432-7719-80A1-90B875860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151" y="139146"/>
            <a:ext cx="8936935" cy="584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35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C090AA-95BD-524D-EDB4-58C6A220B25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401" y="382095"/>
            <a:ext cx="9501809" cy="5344768"/>
          </a:xfrm>
        </p:spPr>
      </p:pic>
    </p:spTree>
    <p:extLst>
      <p:ext uri="{BB962C8B-B14F-4D97-AF65-F5344CB8AC3E}">
        <p14:creationId xmlns:p14="http://schemas.microsoft.com/office/powerpoint/2010/main" val="3147531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A44FF-1FC6-00A6-58B9-92DDAF26B63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" y="0"/>
            <a:ext cx="10744200" cy="6043613"/>
          </a:xfrm>
        </p:spPr>
      </p:pic>
    </p:spTree>
    <p:extLst>
      <p:ext uri="{BB962C8B-B14F-4D97-AF65-F5344CB8AC3E}">
        <p14:creationId xmlns:p14="http://schemas.microsoft.com/office/powerpoint/2010/main" val="123482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866573-2F3B-0F06-1CD3-03276E9747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05" y="0"/>
            <a:ext cx="10386390" cy="5842345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7B89AF-6BD1-61EB-54B8-77B789B659D8}"/>
              </a:ext>
            </a:extLst>
          </p:cNvPr>
          <p:cNvSpPr/>
          <p:nvPr/>
        </p:nvSpPr>
        <p:spPr>
          <a:xfrm>
            <a:off x="2574235" y="5108713"/>
            <a:ext cx="824948" cy="5168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686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F2C623-AD33-2B89-E1F2-DE17168EB26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321" y="1050976"/>
            <a:ext cx="8627166" cy="4756047"/>
          </a:xfrm>
        </p:spPr>
      </p:pic>
    </p:spTree>
    <p:extLst>
      <p:ext uri="{BB962C8B-B14F-4D97-AF65-F5344CB8AC3E}">
        <p14:creationId xmlns:p14="http://schemas.microsoft.com/office/powerpoint/2010/main" val="143903729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</TotalTime>
  <Words>4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GenAITheme3-whiteBG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2</cp:revision>
  <dcterms:created xsi:type="dcterms:W3CDTF">2025-02-10T10:14:55Z</dcterms:created>
  <dcterms:modified xsi:type="dcterms:W3CDTF">2025-02-13T17:49:38Z</dcterms:modified>
</cp:coreProperties>
</file>